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713" r:id="rId2"/>
    <p:sldMasterId id="2147483725" r:id="rId3"/>
    <p:sldMasterId id="2147483738" r:id="rId4"/>
  </p:sldMasterIdLst>
  <p:notesMasterIdLst>
    <p:notesMasterId r:id="rId17"/>
  </p:notesMasterIdLst>
  <p:handoutMasterIdLst>
    <p:handoutMasterId r:id="rId18"/>
  </p:handoutMasterIdLst>
  <p:sldIdLst>
    <p:sldId id="292" r:id="rId5"/>
    <p:sldId id="271" r:id="rId6"/>
    <p:sldId id="259" r:id="rId7"/>
    <p:sldId id="330" r:id="rId8"/>
    <p:sldId id="285" r:id="rId9"/>
    <p:sldId id="339" r:id="rId10"/>
    <p:sldId id="290" r:id="rId11"/>
    <p:sldId id="320" r:id="rId12"/>
    <p:sldId id="328" r:id="rId13"/>
    <p:sldId id="332" r:id="rId14"/>
    <p:sldId id="338" r:id="rId15"/>
    <p:sldId id="268" r:id="rId1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66"/>
    <a:srgbClr val="CC66FF"/>
    <a:srgbClr val="000000"/>
    <a:srgbClr val="663300"/>
    <a:srgbClr val="FF0000"/>
    <a:srgbClr val="CC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4" autoAdjust="0"/>
    <p:restoredTop sz="93904" autoAdjust="0"/>
  </p:normalViewPr>
  <p:slideViewPr>
    <p:cSldViewPr>
      <p:cViewPr varScale="1">
        <p:scale>
          <a:sx n="59" d="100"/>
          <a:sy n="59" d="100"/>
        </p:scale>
        <p:origin x="149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Minh" userId="a6db1938149625d9" providerId="LiveId" clId="{BD327373-3A4E-4775-B0B5-FDB97724C0ED}"/>
    <pc:docChg chg="custSel modSld">
      <pc:chgData name="Nguyen Minh" userId="a6db1938149625d9" providerId="LiveId" clId="{BD327373-3A4E-4775-B0B5-FDB97724C0ED}" dt="2021-09-08T11:08:32.447" v="11" actId="478"/>
      <pc:docMkLst>
        <pc:docMk/>
      </pc:docMkLst>
      <pc:sldChg chg="delSp mod delAnim">
        <pc:chgData name="Nguyen Minh" userId="a6db1938149625d9" providerId="LiveId" clId="{BD327373-3A4E-4775-B0B5-FDB97724C0ED}" dt="2021-09-08T11:08:00.077" v="2" actId="478"/>
        <pc:sldMkLst>
          <pc:docMk/>
          <pc:sldMk cId="0" sldId="259"/>
        </pc:sldMkLst>
        <pc:picChg chg="del">
          <ac:chgData name="Nguyen Minh" userId="a6db1938149625d9" providerId="LiveId" clId="{BD327373-3A4E-4775-B0B5-FDB97724C0ED}" dt="2021-09-08T11:08:00.077" v="2" actId="478"/>
          <ac:picMkLst>
            <pc:docMk/>
            <pc:sldMk cId="0" sldId="259"/>
            <ac:picMk id="11" creationId="{23E957EA-2367-4754-9C41-C1FD9086DA7D}"/>
          </ac:picMkLst>
        </pc:picChg>
      </pc:sldChg>
      <pc:sldChg chg="delSp mod delAnim">
        <pc:chgData name="Nguyen Minh" userId="a6db1938149625d9" providerId="LiveId" clId="{BD327373-3A4E-4775-B0B5-FDB97724C0ED}" dt="2021-09-08T11:08:32.447" v="11" actId="478"/>
        <pc:sldMkLst>
          <pc:docMk/>
          <pc:sldMk cId="0" sldId="268"/>
        </pc:sldMkLst>
        <pc:picChg chg="del">
          <ac:chgData name="Nguyen Minh" userId="a6db1938149625d9" providerId="LiveId" clId="{BD327373-3A4E-4775-B0B5-FDB97724C0ED}" dt="2021-09-08T11:08:32.447" v="11" actId="478"/>
          <ac:picMkLst>
            <pc:docMk/>
            <pc:sldMk cId="0" sldId="268"/>
            <ac:picMk id="2" creationId="{75D70715-3D8E-4DB9-9396-DEA77C393576}"/>
          </ac:picMkLst>
        </pc:picChg>
      </pc:sldChg>
      <pc:sldChg chg="delSp mod delAnim">
        <pc:chgData name="Nguyen Minh" userId="a6db1938149625d9" providerId="LiveId" clId="{BD327373-3A4E-4775-B0B5-FDB97724C0ED}" dt="2021-09-08T11:07:56.449" v="1" actId="478"/>
        <pc:sldMkLst>
          <pc:docMk/>
          <pc:sldMk cId="0" sldId="271"/>
        </pc:sldMkLst>
        <pc:picChg chg="del">
          <ac:chgData name="Nguyen Minh" userId="a6db1938149625d9" providerId="LiveId" clId="{BD327373-3A4E-4775-B0B5-FDB97724C0ED}" dt="2021-09-08T11:07:56.449" v="1" actId="478"/>
          <ac:picMkLst>
            <pc:docMk/>
            <pc:sldMk cId="0" sldId="271"/>
            <ac:picMk id="9" creationId="{8A128A86-EFB1-400C-842B-D89AE79EB193}"/>
          </ac:picMkLst>
        </pc:picChg>
      </pc:sldChg>
      <pc:sldChg chg="delSp mod delAnim">
        <pc:chgData name="Nguyen Minh" userId="a6db1938149625d9" providerId="LiveId" clId="{BD327373-3A4E-4775-B0B5-FDB97724C0ED}" dt="2021-09-08T11:08:06.013" v="4" actId="478"/>
        <pc:sldMkLst>
          <pc:docMk/>
          <pc:sldMk cId="0" sldId="285"/>
        </pc:sldMkLst>
        <pc:picChg chg="del">
          <ac:chgData name="Nguyen Minh" userId="a6db1938149625d9" providerId="LiveId" clId="{BD327373-3A4E-4775-B0B5-FDB97724C0ED}" dt="2021-09-08T11:08:06.013" v="4" actId="478"/>
          <ac:picMkLst>
            <pc:docMk/>
            <pc:sldMk cId="0" sldId="285"/>
            <ac:picMk id="4" creationId="{04540C2E-D961-4B11-8A92-7F640F9F19E3}"/>
          </ac:picMkLst>
        </pc:picChg>
      </pc:sldChg>
      <pc:sldChg chg="delSp mod delAnim">
        <pc:chgData name="Nguyen Minh" userId="a6db1938149625d9" providerId="LiveId" clId="{BD327373-3A4E-4775-B0B5-FDB97724C0ED}" dt="2021-09-08T11:08:13.278" v="6" actId="478"/>
        <pc:sldMkLst>
          <pc:docMk/>
          <pc:sldMk cId="0" sldId="290"/>
        </pc:sldMkLst>
        <pc:picChg chg="del">
          <ac:chgData name="Nguyen Minh" userId="a6db1938149625d9" providerId="LiveId" clId="{BD327373-3A4E-4775-B0B5-FDB97724C0ED}" dt="2021-09-08T11:08:13.278" v="6" actId="478"/>
          <ac:picMkLst>
            <pc:docMk/>
            <pc:sldMk cId="0" sldId="290"/>
            <ac:picMk id="3" creationId="{AF5CD5CC-6B72-430D-84A8-A182FD712B51}"/>
          </ac:picMkLst>
        </pc:picChg>
      </pc:sldChg>
      <pc:sldChg chg="delSp mod delAnim">
        <pc:chgData name="Nguyen Minh" userId="a6db1938149625d9" providerId="LiveId" clId="{BD327373-3A4E-4775-B0B5-FDB97724C0ED}" dt="2021-09-08T11:07:52.144" v="0" actId="478"/>
        <pc:sldMkLst>
          <pc:docMk/>
          <pc:sldMk cId="0" sldId="292"/>
        </pc:sldMkLst>
        <pc:picChg chg="del">
          <ac:chgData name="Nguyen Minh" userId="a6db1938149625d9" providerId="LiveId" clId="{BD327373-3A4E-4775-B0B5-FDB97724C0ED}" dt="2021-09-08T11:07:52.144" v="0" actId="478"/>
          <ac:picMkLst>
            <pc:docMk/>
            <pc:sldMk cId="0" sldId="292"/>
            <ac:picMk id="2" creationId="{8C319C89-5A16-4FED-B982-F6D71D661B4E}"/>
          </ac:picMkLst>
        </pc:picChg>
      </pc:sldChg>
      <pc:sldChg chg="delSp mod delAnim">
        <pc:chgData name="Nguyen Minh" userId="a6db1938149625d9" providerId="LiveId" clId="{BD327373-3A4E-4775-B0B5-FDB97724C0ED}" dt="2021-09-08T11:08:16.521" v="7" actId="478"/>
        <pc:sldMkLst>
          <pc:docMk/>
          <pc:sldMk cId="0" sldId="320"/>
        </pc:sldMkLst>
        <pc:picChg chg="del">
          <ac:chgData name="Nguyen Minh" userId="a6db1938149625d9" providerId="LiveId" clId="{BD327373-3A4E-4775-B0B5-FDB97724C0ED}" dt="2021-09-08T11:08:16.521" v="7" actId="478"/>
          <ac:picMkLst>
            <pc:docMk/>
            <pc:sldMk cId="0" sldId="320"/>
            <ac:picMk id="3" creationId="{73D1C662-0C2C-41C5-82C3-D32348575162}"/>
          </ac:picMkLst>
        </pc:picChg>
      </pc:sldChg>
      <pc:sldChg chg="delSp mod delAnim">
        <pc:chgData name="Nguyen Minh" userId="a6db1938149625d9" providerId="LiveId" clId="{BD327373-3A4E-4775-B0B5-FDB97724C0ED}" dt="2021-09-08T11:08:19.629" v="8" actId="478"/>
        <pc:sldMkLst>
          <pc:docMk/>
          <pc:sldMk cId="0" sldId="328"/>
        </pc:sldMkLst>
        <pc:picChg chg="del">
          <ac:chgData name="Nguyen Minh" userId="a6db1938149625d9" providerId="LiveId" clId="{BD327373-3A4E-4775-B0B5-FDB97724C0ED}" dt="2021-09-08T11:08:19.629" v="8" actId="478"/>
          <ac:picMkLst>
            <pc:docMk/>
            <pc:sldMk cId="0" sldId="328"/>
            <ac:picMk id="6" creationId="{B0AC8C05-0806-430B-A9F7-7148C8B3849F}"/>
          </ac:picMkLst>
        </pc:picChg>
      </pc:sldChg>
      <pc:sldChg chg="delSp mod delAnim">
        <pc:chgData name="Nguyen Minh" userId="a6db1938149625d9" providerId="LiveId" clId="{BD327373-3A4E-4775-B0B5-FDB97724C0ED}" dt="2021-09-08T11:08:03.010" v="3" actId="478"/>
        <pc:sldMkLst>
          <pc:docMk/>
          <pc:sldMk cId="0" sldId="330"/>
        </pc:sldMkLst>
        <pc:picChg chg="del">
          <ac:chgData name="Nguyen Minh" userId="a6db1938149625d9" providerId="LiveId" clId="{BD327373-3A4E-4775-B0B5-FDB97724C0ED}" dt="2021-09-08T11:08:03.010" v="3" actId="478"/>
          <ac:picMkLst>
            <pc:docMk/>
            <pc:sldMk cId="0" sldId="330"/>
            <ac:picMk id="15" creationId="{743301FC-41FD-4097-8DAF-8C56B61BECDF}"/>
          </ac:picMkLst>
        </pc:picChg>
      </pc:sldChg>
      <pc:sldChg chg="delSp mod delAnim">
        <pc:chgData name="Nguyen Minh" userId="a6db1938149625d9" providerId="LiveId" clId="{BD327373-3A4E-4775-B0B5-FDB97724C0ED}" dt="2021-09-08T11:08:22.457" v="9" actId="478"/>
        <pc:sldMkLst>
          <pc:docMk/>
          <pc:sldMk cId="0" sldId="332"/>
        </pc:sldMkLst>
        <pc:picChg chg="del">
          <ac:chgData name="Nguyen Minh" userId="a6db1938149625d9" providerId="LiveId" clId="{BD327373-3A4E-4775-B0B5-FDB97724C0ED}" dt="2021-09-08T11:08:22.457" v="9" actId="478"/>
          <ac:picMkLst>
            <pc:docMk/>
            <pc:sldMk cId="0" sldId="332"/>
            <ac:picMk id="5" creationId="{D7E5D72D-CD5C-4E08-B37F-1C530CE4A239}"/>
          </ac:picMkLst>
        </pc:picChg>
      </pc:sldChg>
      <pc:sldChg chg="delSp mod delAnim">
        <pc:chgData name="Nguyen Minh" userId="a6db1938149625d9" providerId="LiveId" clId="{BD327373-3A4E-4775-B0B5-FDB97724C0ED}" dt="2021-09-08T11:08:26.203" v="10" actId="478"/>
        <pc:sldMkLst>
          <pc:docMk/>
          <pc:sldMk cId="0" sldId="338"/>
        </pc:sldMkLst>
        <pc:picChg chg="del">
          <ac:chgData name="Nguyen Minh" userId="a6db1938149625d9" providerId="LiveId" clId="{BD327373-3A4E-4775-B0B5-FDB97724C0ED}" dt="2021-09-08T11:08:26.203" v="10" actId="478"/>
          <ac:picMkLst>
            <pc:docMk/>
            <pc:sldMk cId="0" sldId="338"/>
            <ac:picMk id="8" creationId="{3FBECE1B-63BC-47EE-9BB7-20A689F963B3}"/>
          </ac:picMkLst>
        </pc:picChg>
      </pc:sldChg>
      <pc:sldChg chg="delSp mod delAnim">
        <pc:chgData name="Nguyen Minh" userId="a6db1938149625d9" providerId="LiveId" clId="{BD327373-3A4E-4775-B0B5-FDB97724C0ED}" dt="2021-09-08T11:08:09.501" v="5" actId="478"/>
        <pc:sldMkLst>
          <pc:docMk/>
          <pc:sldMk cId="1933052171" sldId="339"/>
        </pc:sldMkLst>
        <pc:picChg chg="del">
          <ac:chgData name="Nguyen Minh" userId="a6db1938149625d9" providerId="LiveId" clId="{BD327373-3A4E-4775-B0B5-FDB97724C0ED}" dt="2021-09-08T11:08:09.501" v="5" actId="478"/>
          <ac:picMkLst>
            <pc:docMk/>
            <pc:sldMk cId="1933052171" sldId="339"/>
            <ac:picMk id="2" creationId="{FF32DD59-442B-45BE-BCAA-91503CF70B23}"/>
          </ac:picMkLst>
        </pc:picChg>
      </pc:sldChg>
    </pc:docChg>
  </pc:docChgLst>
  <pc:docChgLst>
    <pc:chgData name="Nguyen Minh" userId="a6db1938149625d9" providerId="LiveId" clId="{DCDC9F05-3AEF-4193-A47B-8C464C35A97C}"/>
    <pc:docChg chg="undo custSel addSld delSld modSld sldOrd delMainMaster">
      <pc:chgData name="Nguyen Minh" userId="a6db1938149625d9" providerId="LiveId" clId="{DCDC9F05-3AEF-4193-A47B-8C464C35A97C}" dt="2021-08-26T07:54:07.136" v="183" actId="20577"/>
      <pc:docMkLst>
        <pc:docMk/>
      </pc:docMkLst>
      <pc:sldChg chg="add del">
        <pc:chgData name="Nguyen Minh" userId="a6db1938149625d9" providerId="LiveId" clId="{DCDC9F05-3AEF-4193-A47B-8C464C35A97C}" dt="2021-08-26T07:00:25.305" v="120" actId="47"/>
        <pc:sldMkLst>
          <pc:docMk/>
          <pc:sldMk cId="0" sldId="257"/>
        </pc:sldMkLst>
      </pc:sldChg>
      <pc:sldChg chg="del">
        <pc:chgData name="Nguyen Minh" userId="a6db1938149625d9" providerId="LiveId" clId="{DCDC9F05-3AEF-4193-A47B-8C464C35A97C}" dt="2021-08-26T07:00:28.648" v="121" actId="47"/>
        <pc:sldMkLst>
          <pc:docMk/>
          <pc:sldMk cId="0" sldId="258"/>
        </pc:sldMkLst>
      </pc:sldChg>
      <pc:sldChg chg="modSp add del">
        <pc:chgData name="Nguyen Minh" userId="a6db1938149625d9" providerId="LiveId" clId="{DCDC9F05-3AEF-4193-A47B-8C464C35A97C}" dt="2021-08-26T07:02:06.258" v="133" actId="20577"/>
        <pc:sldMkLst>
          <pc:docMk/>
          <pc:sldMk cId="0" sldId="259"/>
        </pc:sldMkLst>
        <pc:spChg chg="mod">
          <ac:chgData name="Nguyen Minh" userId="a6db1938149625d9" providerId="LiveId" clId="{DCDC9F05-3AEF-4193-A47B-8C464C35A97C}" dt="2021-08-26T07:02:06.258" v="133" actId="20577"/>
          <ac:spMkLst>
            <pc:docMk/>
            <pc:sldMk cId="0" sldId="259"/>
            <ac:spMk id="9223" creationId="{00000000-0000-0000-0000-000000000000}"/>
          </ac:spMkLst>
        </pc:spChg>
      </pc:sldChg>
      <pc:sldChg chg="modSp del mod">
        <pc:chgData name="Nguyen Minh" userId="a6db1938149625d9" providerId="LiveId" clId="{DCDC9F05-3AEF-4193-A47B-8C464C35A97C}" dt="2021-08-26T07:53:41.629" v="151" actId="47"/>
        <pc:sldMkLst>
          <pc:docMk/>
          <pc:sldMk cId="0" sldId="270"/>
        </pc:sldMkLst>
        <pc:spChg chg="mod">
          <ac:chgData name="Nguyen Minh" userId="a6db1938149625d9" providerId="LiveId" clId="{DCDC9F05-3AEF-4193-A47B-8C464C35A97C}" dt="2021-08-26T06:57:05.341" v="24" actId="20577"/>
          <ac:spMkLst>
            <pc:docMk/>
            <pc:sldMk cId="0" sldId="270"/>
            <ac:spMk id="5" creationId="{00000000-0000-0000-0000-000000000000}"/>
          </ac:spMkLst>
        </pc:spChg>
      </pc:sldChg>
      <pc:sldChg chg="delSp modSp add del mod delAnim">
        <pc:chgData name="Nguyen Minh" userId="a6db1938149625d9" providerId="LiveId" clId="{DCDC9F05-3AEF-4193-A47B-8C464C35A97C}" dt="2021-08-26T07:00:11.358" v="119" actId="255"/>
        <pc:sldMkLst>
          <pc:docMk/>
          <pc:sldMk cId="0" sldId="271"/>
        </pc:sldMkLst>
        <pc:spChg chg="mod">
          <ac:chgData name="Nguyen Minh" userId="a6db1938149625d9" providerId="LiveId" clId="{DCDC9F05-3AEF-4193-A47B-8C464C35A97C}" dt="2021-08-26T07:00:11.358" v="119" actId="255"/>
          <ac:spMkLst>
            <pc:docMk/>
            <pc:sldMk cId="0" sldId="271"/>
            <ac:spMk id="2" creationId="{00000000-0000-0000-0000-000000000000}"/>
          </ac:spMkLst>
        </pc:spChg>
        <pc:spChg chg="del">
          <ac:chgData name="Nguyen Minh" userId="a6db1938149625d9" providerId="LiveId" clId="{DCDC9F05-3AEF-4193-A47B-8C464C35A97C}" dt="2021-08-26T06:59:29.830" v="113" actId="478"/>
          <ac:spMkLst>
            <pc:docMk/>
            <pc:sldMk cId="0" sldId="271"/>
            <ac:spMk id="4" creationId="{00000000-0000-0000-0000-000000000000}"/>
          </ac:spMkLst>
        </pc:spChg>
        <pc:picChg chg="del">
          <ac:chgData name="Nguyen Minh" userId="a6db1938149625d9" providerId="LiveId" clId="{DCDC9F05-3AEF-4193-A47B-8C464C35A97C}" dt="2021-08-26T06:59:39.375" v="114" actId="478"/>
          <ac:picMkLst>
            <pc:docMk/>
            <pc:sldMk cId="0" sldId="271"/>
            <ac:picMk id="6" creationId="{00000000-0000-0000-0000-000000000000}"/>
          </ac:picMkLst>
        </pc:picChg>
      </pc:sldChg>
      <pc:sldChg chg="del">
        <pc:chgData name="Nguyen Minh" userId="a6db1938149625d9" providerId="LiveId" clId="{DCDC9F05-3AEF-4193-A47B-8C464C35A97C}" dt="2021-08-26T07:09:23.754" v="149" actId="47"/>
        <pc:sldMkLst>
          <pc:docMk/>
          <pc:sldMk cId="0" sldId="283"/>
        </pc:sldMkLst>
      </pc:sldChg>
      <pc:sldChg chg="delSp modSp mod delAnim">
        <pc:chgData name="Nguyen Minh" userId="a6db1938149625d9" providerId="LiveId" clId="{DCDC9F05-3AEF-4193-A47B-8C464C35A97C}" dt="2021-08-26T07:03:54.725" v="138" actId="14100"/>
        <pc:sldMkLst>
          <pc:docMk/>
          <pc:sldMk cId="0" sldId="285"/>
        </pc:sldMkLst>
        <pc:spChg chg="mod">
          <ac:chgData name="Nguyen Minh" userId="a6db1938149625d9" providerId="LiveId" clId="{DCDC9F05-3AEF-4193-A47B-8C464C35A97C}" dt="2021-08-26T07:03:27.765" v="135" actId="14100"/>
          <ac:spMkLst>
            <pc:docMk/>
            <pc:sldMk cId="0" sldId="285"/>
            <ac:spMk id="66562" creationId="{00000000-0000-0000-0000-000000000000}"/>
          </ac:spMkLst>
        </pc:spChg>
        <pc:spChg chg="mod">
          <ac:chgData name="Nguyen Minh" userId="a6db1938149625d9" providerId="LiveId" clId="{DCDC9F05-3AEF-4193-A47B-8C464C35A97C}" dt="2021-08-26T07:03:54.725" v="138" actId="14100"/>
          <ac:spMkLst>
            <pc:docMk/>
            <pc:sldMk cId="0" sldId="285"/>
            <ac:spMk id="66613" creationId="{00000000-0000-0000-0000-000000000000}"/>
          </ac:spMkLst>
        </pc:spChg>
        <pc:picChg chg="del">
          <ac:chgData name="Nguyen Minh" userId="a6db1938149625d9" providerId="LiveId" clId="{DCDC9F05-3AEF-4193-A47B-8C464C35A97C}" dt="2021-08-26T07:03:23.590" v="134" actId="478"/>
          <ac:picMkLst>
            <pc:docMk/>
            <pc:sldMk cId="0" sldId="285"/>
            <ac:picMk id="66606" creationId="{00000000-0000-0000-0000-000000000000}"/>
          </ac:picMkLst>
        </pc:picChg>
      </pc:sldChg>
      <pc:sldChg chg="modSp mod">
        <pc:chgData name="Nguyen Minh" userId="a6db1938149625d9" providerId="LiveId" clId="{DCDC9F05-3AEF-4193-A47B-8C464C35A97C}" dt="2021-08-26T07:54:07.136" v="183" actId="20577"/>
        <pc:sldMkLst>
          <pc:docMk/>
          <pc:sldMk cId="0" sldId="292"/>
        </pc:sldMkLst>
        <pc:spChg chg="mod">
          <ac:chgData name="Nguyen Minh" userId="a6db1938149625d9" providerId="LiveId" clId="{DCDC9F05-3AEF-4193-A47B-8C464C35A97C}" dt="2021-08-26T07:54:07.136" v="183" actId="20577"/>
          <ac:spMkLst>
            <pc:docMk/>
            <pc:sldMk cId="0" sldId="292"/>
            <ac:spMk id="5" creationId="{00000000-0000-0000-0000-000000000000}"/>
          </ac:spMkLst>
        </pc:spChg>
      </pc:sldChg>
      <pc:sldChg chg="addSp delSp del mod ord delAnim">
        <pc:chgData name="Nguyen Minh" userId="a6db1938149625d9" providerId="LiveId" clId="{DCDC9F05-3AEF-4193-A47B-8C464C35A97C}" dt="2021-08-26T07:06:18.232" v="139" actId="47"/>
        <pc:sldMkLst>
          <pc:docMk/>
          <pc:sldMk cId="0" sldId="314"/>
        </pc:sldMkLst>
        <pc:spChg chg="del">
          <ac:chgData name="Nguyen Minh" userId="a6db1938149625d9" providerId="LiveId" clId="{DCDC9F05-3AEF-4193-A47B-8C464C35A97C}" dt="2021-08-26T07:01:02.341" v="125" actId="478"/>
          <ac:spMkLst>
            <pc:docMk/>
            <pc:sldMk cId="0" sldId="314"/>
            <ac:spMk id="5122" creationId="{50360341-697D-42C0-ABB5-76252A870BCC}"/>
          </ac:spMkLst>
        </pc:spChg>
        <pc:spChg chg="add del">
          <ac:chgData name="Nguyen Minh" userId="a6db1938149625d9" providerId="LiveId" clId="{DCDC9F05-3AEF-4193-A47B-8C464C35A97C}" dt="2021-08-26T07:01:09.375" v="128" actId="478"/>
          <ac:spMkLst>
            <pc:docMk/>
            <pc:sldMk cId="0" sldId="314"/>
            <ac:spMk id="5123" creationId="{4CA52BB0-932F-47A8-A38A-9A4181A391B0}"/>
          </ac:spMkLst>
        </pc:spChg>
        <pc:spChg chg="del">
          <ac:chgData name="Nguyen Minh" userId="a6db1938149625d9" providerId="LiveId" clId="{DCDC9F05-3AEF-4193-A47B-8C464C35A97C}" dt="2021-08-26T07:01:11.187" v="129" actId="478"/>
          <ac:spMkLst>
            <pc:docMk/>
            <pc:sldMk cId="0" sldId="314"/>
            <ac:spMk id="107529" creationId="{C4C63ADF-7DA6-4D33-8F04-FF04AD19E50B}"/>
          </ac:spMkLst>
        </pc:spChg>
        <pc:spChg chg="del">
          <ac:chgData name="Nguyen Minh" userId="a6db1938149625d9" providerId="LiveId" clId="{DCDC9F05-3AEF-4193-A47B-8C464C35A97C}" dt="2021-08-26T07:01:13.076" v="130" actId="478"/>
          <ac:spMkLst>
            <pc:docMk/>
            <pc:sldMk cId="0" sldId="314"/>
            <ac:spMk id="107535" creationId="{501A2A7C-5B3B-4944-847F-22D1197C3277}"/>
          </ac:spMkLst>
        </pc:spChg>
      </pc:sldChg>
      <pc:sldChg chg="del">
        <pc:chgData name="Nguyen Minh" userId="a6db1938149625d9" providerId="LiveId" clId="{DCDC9F05-3AEF-4193-A47B-8C464C35A97C}" dt="2021-08-26T07:09:25.910" v="150" actId="47"/>
        <pc:sldMkLst>
          <pc:docMk/>
          <pc:sldMk cId="0" sldId="327"/>
        </pc:sldMkLst>
      </pc:sldChg>
      <pc:sldChg chg="delSp modSp mod">
        <pc:chgData name="Nguyen Minh" userId="a6db1938149625d9" providerId="LiveId" clId="{DCDC9F05-3AEF-4193-A47B-8C464C35A97C}" dt="2021-08-26T07:08:55.828" v="148" actId="1076"/>
        <pc:sldMkLst>
          <pc:docMk/>
          <pc:sldMk cId="0" sldId="338"/>
        </pc:sldMkLst>
        <pc:spChg chg="del">
          <ac:chgData name="Nguyen Minh" userId="a6db1938149625d9" providerId="LiveId" clId="{DCDC9F05-3AEF-4193-A47B-8C464C35A97C}" dt="2021-08-26T07:08:45.247" v="143" actId="478"/>
          <ac:spMkLst>
            <pc:docMk/>
            <pc:sldMk cId="0" sldId="338"/>
            <ac:spMk id="13316" creationId="{EA0D96CA-C902-42B9-A32E-4314B39B3ABA}"/>
          </ac:spMkLst>
        </pc:spChg>
        <pc:spChg chg="del">
          <ac:chgData name="Nguyen Minh" userId="a6db1938149625d9" providerId="LiveId" clId="{DCDC9F05-3AEF-4193-A47B-8C464C35A97C}" dt="2021-08-26T07:08:47.030" v="144" actId="478"/>
          <ac:spMkLst>
            <pc:docMk/>
            <pc:sldMk cId="0" sldId="338"/>
            <ac:spMk id="13317" creationId="{0EC2BF05-F168-4AF1-AC01-04FEF65A6D86}"/>
          </ac:spMkLst>
        </pc:spChg>
        <pc:spChg chg="del">
          <ac:chgData name="Nguyen Minh" userId="a6db1938149625d9" providerId="LiveId" clId="{DCDC9F05-3AEF-4193-A47B-8C464C35A97C}" dt="2021-08-26T07:08:48.207" v="145" actId="478"/>
          <ac:spMkLst>
            <pc:docMk/>
            <pc:sldMk cId="0" sldId="338"/>
            <ac:spMk id="13318" creationId="{E7ACFAF6-623B-4491-86A5-177532BC87D5}"/>
          </ac:spMkLst>
        </pc:spChg>
        <pc:spChg chg="del">
          <ac:chgData name="Nguyen Minh" userId="a6db1938149625d9" providerId="LiveId" clId="{DCDC9F05-3AEF-4193-A47B-8C464C35A97C}" dt="2021-08-26T07:08:49.363" v="146" actId="478"/>
          <ac:spMkLst>
            <pc:docMk/>
            <pc:sldMk cId="0" sldId="338"/>
            <ac:spMk id="13319" creationId="{9D96140F-8D23-4C59-B8CB-02A14D631858}"/>
          </ac:spMkLst>
        </pc:spChg>
        <pc:spChg chg="del">
          <ac:chgData name="Nguyen Minh" userId="a6db1938149625d9" providerId="LiveId" clId="{DCDC9F05-3AEF-4193-A47B-8C464C35A97C}" dt="2021-08-26T07:08:43.412" v="142" actId="478"/>
          <ac:spMkLst>
            <pc:docMk/>
            <pc:sldMk cId="0" sldId="338"/>
            <ac:spMk id="13320" creationId="{8BF619D6-B2BF-4C87-AD50-FEFD806481A2}"/>
          </ac:spMkLst>
        </pc:spChg>
        <pc:spChg chg="del">
          <ac:chgData name="Nguyen Minh" userId="a6db1938149625d9" providerId="LiveId" clId="{DCDC9F05-3AEF-4193-A47B-8C464C35A97C}" dt="2021-08-26T07:08:40.086" v="140" actId="478"/>
          <ac:spMkLst>
            <pc:docMk/>
            <pc:sldMk cId="0" sldId="338"/>
            <ac:spMk id="13324" creationId="{366872F4-E70D-4BE3-95E5-006FBF643AA7}"/>
          </ac:spMkLst>
        </pc:spChg>
        <pc:spChg chg="mod">
          <ac:chgData name="Nguyen Minh" userId="a6db1938149625d9" providerId="LiveId" clId="{DCDC9F05-3AEF-4193-A47B-8C464C35A97C}" dt="2021-08-26T07:08:40.086" v="140" actId="478"/>
          <ac:spMkLst>
            <pc:docMk/>
            <pc:sldMk cId="0" sldId="338"/>
            <ac:spMk id="13325" creationId="{B9E3CBD7-E065-407A-B949-6236EE526DE3}"/>
          </ac:spMkLst>
        </pc:spChg>
        <pc:spChg chg="mod">
          <ac:chgData name="Nguyen Minh" userId="a6db1938149625d9" providerId="LiveId" clId="{DCDC9F05-3AEF-4193-A47B-8C464C35A97C}" dt="2021-08-26T07:08:40.086" v="140" actId="478"/>
          <ac:spMkLst>
            <pc:docMk/>
            <pc:sldMk cId="0" sldId="338"/>
            <ac:spMk id="149508" creationId="{5815DD6E-E182-476E-B80A-724AEE4651E7}"/>
          </ac:spMkLst>
        </pc:spChg>
        <pc:spChg chg="mod">
          <ac:chgData name="Nguyen Minh" userId="a6db1938149625d9" providerId="LiveId" clId="{DCDC9F05-3AEF-4193-A47B-8C464C35A97C}" dt="2021-08-26T07:08:55.828" v="148" actId="1076"/>
          <ac:spMkLst>
            <pc:docMk/>
            <pc:sldMk cId="0" sldId="338"/>
            <ac:spMk id="149521" creationId="{9D0F8EF2-6F86-4817-9A04-C1C107959BFA}"/>
          </ac:spMkLst>
        </pc:spChg>
        <pc:spChg chg="mod">
          <ac:chgData name="Nguyen Minh" userId="a6db1938149625d9" providerId="LiveId" clId="{DCDC9F05-3AEF-4193-A47B-8C464C35A97C}" dt="2021-08-26T07:08:52.522" v="147" actId="1076"/>
          <ac:spMkLst>
            <pc:docMk/>
            <pc:sldMk cId="0" sldId="338"/>
            <ac:spMk id="149523" creationId="{FA4ED091-9A68-4537-9131-9EBBCA20F213}"/>
          </ac:spMkLst>
        </pc:spChg>
        <pc:grpChg chg="del mod">
          <ac:chgData name="Nguyen Minh" userId="a6db1938149625d9" providerId="LiveId" clId="{DCDC9F05-3AEF-4193-A47B-8C464C35A97C}" dt="2021-08-26T07:08:42.101" v="141" actId="478"/>
          <ac:grpSpMkLst>
            <pc:docMk/>
            <pc:sldMk cId="0" sldId="338"/>
            <ac:grpSpMk id="13315" creationId="{D0F5AEA1-6E02-4281-9350-33E873103DD6}"/>
          </ac:grpSpMkLst>
        </pc:grpChg>
      </pc:sldChg>
      <pc:sldMasterChg chg="del delSldLayout">
        <pc:chgData name="Nguyen Minh" userId="a6db1938149625d9" providerId="LiveId" clId="{DCDC9F05-3AEF-4193-A47B-8C464C35A97C}" dt="2021-08-26T07:06:18.232" v="139" actId="47"/>
        <pc:sldMasterMkLst>
          <pc:docMk/>
          <pc:sldMasterMk cId="2544683484" sldId="2147483725"/>
        </pc:sldMasterMkLst>
        <pc:sldLayoutChg chg="del">
          <pc:chgData name="Nguyen Minh" userId="a6db1938149625d9" providerId="LiveId" clId="{DCDC9F05-3AEF-4193-A47B-8C464C35A97C}" dt="2021-08-26T07:06:18.232" v="139" actId="47"/>
          <pc:sldLayoutMkLst>
            <pc:docMk/>
            <pc:sldMasterMk cId="2544683484" sldId="2147483725"/>
            <pc:sldLayoutMk cId="593339927" sldId="2147483726"/>
          </pc:sldLayoutMkLst>
        </pc:sldLayoutChg>
        <pc:sldLayoutChg chg="del">
          <pc:chgData name="Nguyen Minh" userId="a6db1938149625d9" providerId="LiveId" clId="{DCDC9F05-3AEF-4193-A47B-8C464C35A97C}" dt="2021-08-26T07:06:18.232" v="139" actId="47"/>
          <pc:sldLayoutMkLst>
            <pc:docMk/>
            <pc:sldMasterMk cId="2544683484" sldId="2147483725"/>
            <pc:sldLayoutMk cId="432947254" sldId="2147483727"/>
          </pc:sldLayoutMkLst>
        </pc:sldLayoutChg>
        <pc:sldLayoutChg chg="del">
          <pc:chgData name="Nguyen Minh" userId="a6db1938149625d9" providerId="LiveId" clId="{DCDC9F05-3AEF-4193-A47B-8C464C35A97C}" dt="2021-08-26T07:06:18.232" v="139" actId="47"/>
          <pc:sldLayoutMkLst>
            <pc:docMk/>
            <pc:sldMasterMk cId="2544683484" sldId="2147483725"/>
            <pc:sldLayoutMk cId="3461139400" sldId="2147483728"/>
          </pc:sldLayoutMkLst>
        </pc:sldLayoutChg>
        <pc:sldLayoutChg chg="del">
          <pc:chgData name="Nguyen Minh" userId="a6db1938149625d9" providerId="LiveId" clId="{DCDC9F05-3AEF-4193-A47B-8C464C35A97C}" dt="2021-08-26T07:06:18.232" v="139" actId="47"/>
          <pc:sldLayoutMkLst>
            <pc:docMk/>
            <pc:sldMasterMk cId="2544683484" sldId="2147483725"/>
            <pc:sldLayoutMk cId="1466969173" sldId="2147483729"/>
          </pc:sldLayoutMkLst>
        </pc:sldLayoutChg>
        <pc:sldLayoutChg chg="del">
          <pc:chgData name="Nguyen Minh" userId="a6db1938149625d9" providerId="LiveId" clId="{DCDC9F05-3AEF-4193-A47B-8C464C35A97C}" dt="2021-08-26T07:06:18.232" v="139" actId="47"/>
          <pc:sldLayoutMkLst>
            <pc:docMk/>
            <pc:sldMasterMk cId="2544683484" sldId="2147483725"/>
            <pc:sldLayoutMk cId="1099995362" sldId="2147483730"/>
          </pc:sldLayoutMkLst>
        </pc:sldLayoutChg>
        <pc:sldLayoutChg chg="del">
          <pc:chgData name="Nguyen Minh" userId="a6db1938149625d9" providerId="LiveId" clId="{DCDC9F05-3AEF-4193-A47B-8C464C35A97C}" dt="2021-08-26T07:06:18.232" v="139" actId="47"/>
          <pc:sldLayoutMkLst>
            <pc:docMk/>
            <pc:sldMasterMk cId="2544683484" sldId="2147483725"/>
            <pc:sldLayoutMk cId="3303233245" sldId="2147483731"/>
          </pc:sldLayoutMkLst>
        </pc:sldLayoutChg>
        <pc:sldLayoutChg chg="del">
          <pc:chgData name="Nguyen Minh" userId="a6db1938149625d9" providerId="LiveId" clId="{DCDC9F05-3AEF-4193-A47B-8C464C35A97C}" dt="2021-08-26T07:06:18.232" v="139" actId="47"/>
          <pc:sldLayoutMkLst>
            <pc:docMk/>
            <pc:sldMasterMk cId="2544683484" sldId="2147483725"/>
            <pc:sldLayoutMk cId="560543466" sldId="2147483732"/>
          </pc:sldLayoutMkLst>
        </pc:sldLayoutChg>
        <pc:sldLayoutChg chg="del">
          <pc:chgData name="Nguyen Minh" userId="a6db1938149625d9" providerId="LiveId" clId="{DCDC9F05-3AEF-4193-A47B-8C464C35A97C}" dt="2021-08-26T07:06:18.232" v="139" actId="47"/>
          <pc:sldLayoutMkLst>
            <pc:docMk/>
            <pc:sldMasterMk cId="2544683484" sldId="2147483725"/>
            <pc:sldLayoutMk cId="2214742537" sldId="2147483733"/>
          </pc:sldLayoutMkLst>
        </pc:sldLayoutChg>
        <pc:sldLayoutChg chg="del">
          <pc:chgData name="Nguyen Minh" userId="a6db1938149625d9" providerId="LiveId" clId="{DCDC9F05-3AEF-4193-A47B-8C464C35A97C}" dt="2021-08-26T07:06:18.232" v="139" actId="47"/>
          <pc:sldLayoutMkLst>
            <pc:docMk/>
            <pc:sldMasterMk cId="2544683484" sldId="2147483725"/>
            <pc:sldLayoutMk cId="1440331425" sldId="2147483734"/>
          </pc:sldLayoutMkLst>
        </pc:sldLayoutChg>
        <pc:sldLayoutChg chg="del">
          <pc:chgData name="Nguyen Minh" userId="a6db1938149625d9" providerId="LiveId" clId="{DCDC9F05-3AEF-4193-A47B-8C464C35A97C}" dt="2021-08-26T07:06:18.232" v="139" actId="47"/>
          <pc:sldLayoutMkLst>
            <pc:docMk/>
            <pc:sldMasterMk cId="2544683484" sldId="2147483725"/>
            <pc:sldLayoutMk cId="3714398197" sldId="2147483735"/>
          </pc:sldLayoutMkLst>
        </pc:sldLayoutChg>
        <pc:sldLayoutChg chg="del">
          <pc:chgData name="Nguyen Minh" userId="a6db1938149625d9" providerId="LiveId" clId="{DCDC9F05-3AEF-4193-A47B-8C464C35A97C}" dt="2021-08-26T07:06:18.232" v="139" actId="47"/>
          <pc:sldLayoutMkLst>
            <pc:docMk/>
            <pc:sldMasterMk cId="2544683484" sldId="2147483725"/>
            <pc:sldLayoutMk cId="2634422939" sldId="2147483736"/>
          </pc:sldLayoutMkLst>
        </pc:sldLayoutChg>
        <pc:sldLayoutChg chg="del">
          <pc:chgData name="Nguyen Minh" userId="a6db1938149625d9" providerId="LiveId" clId="{DCDC9F05-3AEF-4193-A47B-8C464C35A97C}" dt="2021-08-26T07:06:18.232" v="139" actId="47"/>
          <pc:sldLayoutMkLst>
            <pc:docMk/>
            <pc:sldMasterMk cId="2544683484" sldId="2147483725"/>
            <pc:sldLayoutMk cId="1195818027" sldId="214748373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9DB162C-02ED-4745-88A6-AD203D994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835DB-899F-43EF-87F7-381AD98423B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D5D7F-A6AD-44B0-A329-D715DE615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66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5BB27-D66E-4AB2-B7C3-89C31FDF0C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3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86290-A988-414A-B5AC-09C078A96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45658-BB9A-404C-93A7-CAED94DBB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48B6B-073C-4B15-AAA5-D528256ED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5CA67-B910-45B9-A17B-32EEE32A3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24207-D0A0-44BD-8AEA-82141930F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79C62-2A6F-4708-BC51-92E401731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8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0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09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9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8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77AA5-F8DA-4941-AE1C-D1208756F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9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38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00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90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49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70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DB6140E-5EE7-4D5E-9C0D-C43834DF1680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3A5C4C83-2653-410B-B5D0-148A295B1F3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FF7883D9-903F-4E5D-809F-D065A4D0F4F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18A4B5A-3070-47C7-8BC6-03C41FBD7C4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627B7AF-0BB0-4B0E-AD3A-AFE0413E5DF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F3F4EC-1084-49AD-8ABA-FF78AA115E8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E3D5AAD-8DBB-4298-9E28-E292AFA7ADD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3F580AB7-2A0C-4C57-8086-4AAAAAC6561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2683509D-9142-467E-B8B4-5A8758F96CC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D3081DF-00F6-4BE9-8C95-8FFEB31DA42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495A9C2-2A37-414F-A816-B078737468F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D095EE4-2D71-4CE3-B8AF-28FA6DF7DC8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A3CEC5E-7A76-4B5A-8ABF-B31C13E3CB4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C5F6F03-C1BA-4352-B3A9-B2671CB1951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7ADB354-CF67-4C04-AC61-FB34C626C5B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916F0EDA-8DD1-4B22-A772-4E9D18B538B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337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4337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E83695D6-0E1D-46E0-B09B-073883C689A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F5BA0641-F1C1-4E8B-9B34-D35BE3791E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6D895618-3B97-4B8C-B5B5-34139ED4FA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9FEEE-8812-4395-A6DD-E1839C1CD8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876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419B72A8-1F39-4AFE-9637-CB8DFB2F44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7BB19511-76D7-4AEC-9998-997832258A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AC66597B-E9ED-49FA-A3C6-7241EB2D2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1FE4B-1C8D-4557-8DD4-EE596F230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513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996B596C-57E0-41E4-8E71-4E9AF97BAF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2641C636-E0DD-4F54-8A67-2996DCF7A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A25F7FFB-9036-4B39-8DD5-65F078D42F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84DF1-9340-49E7-A91C-726D1AAF0C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86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0A6DDCC9-5477-4600-AC91-87082EBD4A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EC913CC1-FE27-4C38-8624-35865FF1E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A8471F01-8830-4B67-9A0B-1092FB9D62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F5963-3F89-49F0-9EEE-06E4C224F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20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53EC4-06B6-40B8-B644-68FDD6925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D996FE94-929E-4A0E-AD67-D4A080724D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D1E4C2A8-A86E-46A3-BFA4-80590324C4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F8715E31-6E20-4CDB-8476-D2E133BEA5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B5251-45EC-4E2D-8A0F-9B23B631A9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001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028F6E08-434D-458B-8D9D-0E940A61BC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BACA808F-5720-42FC-97C5-CFDB89D82B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C20DE472-D341-4181-8E12-2F90B28368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123848-F2A0-4E05-84C9-C8C49DDF7E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776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372117F0-08F7-4F11-89B4-9EBBAB856B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3F50C1AD-92D9-4A79-8F88-3A2118ECDE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3D40083B-A98A-4D04-9373-BB3BC1D76D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8A849-A0FB-4BFE-B500-8B64A2DB6D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078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35B0354F-5B77-4633-95FC-B07EC1322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7CE7B179-B13F-4090-ACEE-1888C935CD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A29CBE61-EE90-410F-B7F0-F1624CB13C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79CC15-5DF0-474A-9E5D-918A6A5ED0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4821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0599B228-EE31-44AF-A43D-3E6F1C9745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6C8567C0-F6C0-4838-9795-9D237F12E0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3E3991F6-493C-4E34-BEDE-5AF3400463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EB022-4BC4-4F4A-B6D5-E0154FEF9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2675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87BE2C86-A00B-48D6-A6BB-67517A480E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E39E2B0B-DDA0-45B2-A82B-4E31A2040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0B8072B1-E834-4700-89F6-78A8828178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9D00F-0224-41E2-A1F1-1714D92A6D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7595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06CB1F30-2AB2-463C-A22B-BBCF4D2A25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4C906DC2-5029-4CC8-AC7B-074A46C089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26CBA118-AF80-4658-A34A-731BC0DB1C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EA711-9D3B-4EA9-803A-C3044B5694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2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B0957243-D190-4468-8B52-1A8519DE11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84CD0A9F-B672-43A3-B6F4-F787C1CC4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B974BA47-1FB1-451D-A6E7-D20BAA755E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322FB-01DD-4C0F-A4EC-3486B5C758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5910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80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95A33FE-9C8B-47BE-BB05-F2C4F59B296B}" type="slidenum">
              <a:rPr lang="en-US" altLang="en-US" smtClean="0">
                <a:latin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4281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80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95A33FE-9C8B-47BE-BB05-F2C4F59B296B}" type="slidenum">
              <a:rPr lang="en-US" altLang="en-US" smtClean="0">
                <a:latin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9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ADAD6-1C92-44DC-AA89-FC63FB5F8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80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95A33FE-9C8B-47BE-BB05-F2C4F59B296B}" type="slidenum">
              <a:rPr lang="en-US" altLang="en-US" smtClean="0">
                <a:latin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84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800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95A33FE-9C8B-47BE-BB05-F2C4F59B296B}" type="slidenum">
              <a:rPr lang="en-US" altLang="en-US" smtClean="0">
                <a:latin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201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800"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95A33FE-9C8B-47BE-BB05-F2C4F59B296B}" type="slidenum">
              <a:rPr lang="en-US" altLang="en-US" smtClean="0">
                <a:latin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88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800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95A33FE-9C8B-47BE-BB05-F2C4F59B296B}" type="slidenum">
              <a:rPr lang="en-US" altLang="en-US" smtClean="0">
                <a:latin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9953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800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95A33FE-9C8B-47BE-BB05-F2C4F59B296B}" type="slidenum">
              <a:rPr lang="en-US" altLang="en-US" smtClean="0">
                <a:latin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005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800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95A33FE-9C8B-47BE-BB05-F2C4F59B296B}" type="slidenum">
              <a:rPr lang="en-US" altLang="en-US" smtClean="0">
                <a:latin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9294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800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95A33FE-9C8B-47BE-BB05-F2C4F59B296B}" type="slidenum">
              <a:rPr lang="en-US" altLang="en-US" smtClean="0">
                <a:latin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61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80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95A33FE-9C8B-47BE-BB05-F2C4F59B296B}" type="slidenum">
              <a:rPr lang="en-US" altLang="en-US" smtClean="0">
                <a:latin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681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80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95A33FE-9C8B-47BE-BB05-F2C4F59B296B}" type="slidenum">
              <a:rPr lang="en-US" altLang="en-US" smtClean="0">
                <a:latin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8522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800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95A33FE-9C8B-47BE-BB05-F2C4F59B296B}" type="slidenum">
              <a:rPr lang="en-US" altLang="en-US" smtClean="0">
                <a:latin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06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920A0-572F-41EC-9576-EBAFF5A75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262EB-C783-4AFC-860C-91A04F309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4F2D-FCA1-482F-AE4A-11D09049F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EC10A-30A0-42D5-849F-B4D2996B7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0CCA8-1D9C-450D-A025-1C53CDC3A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433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A429405-EE2C-45FC-BA95-9CFAAD96B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5EE9F-574C-47A0-A5F7-64D0D99040C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8148" indent="-160496" algn="l" defTabSz="51435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1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15000"/>
        </a:spcBef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15000"/>
        </a:spcBef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15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15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15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15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9FA7E721-4FE4-4A71-8A89-42B4110245AA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DC888D2C-BBBF-4C09-B7C8-B2577ACB9B2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0" name="Freeform 4">
              <a:extLst>
                <a:ext uri="{FF2B5EF4-FFF2-40B4-BE49-F238E27FC236}">
                  <a16:creationId xmlns:a16="http://schemas.microsoft.com/office/drawing/2014/main" id="{73232E5C-B346-40EA-8D67-1A09967A6F2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341" name="Freeform 5">
              <a:extLst>
                <a:ext uri="{FF2B5EF4-FFF2-40B4-BE49-F238E27FC236}">
                  <a16:creationId xmlns:a16="http://schemas.microsoft.com/office/drawing/2014/main" id="{BBE7936D-33F8-4DD4-9973-8586242A852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342" name="Freeform 6">
              <a:extLst>
                <a:ext uri="{FF2B5EF4-FFF2-40B4-BE49-F238E27FC236}">
                  <a16:creationId xmlns:a16="http://schemas.microsoft.com/office/drawing/2014/main" id="{0DFC283D-253F-4D3F-B759-6EC07BC6674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343" name="Freeform 7">
              <a:extLst>
                <a:ext uri="{FF2B5EF4-FFF2-40B4-BE49-F238E27FC236}">
                  <a16:creationId xmlns:a16="http://schemas.microsoft.com/office/drawing/2014/main" id="{FF503DAB-533F-4D80-BC98-D02C8C24AF9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344" name="Freeform 8">
              <a:extLst>
                <a:ext uri="{FF2B5EF4-FFF2-40B4-BE49-F238E27FC236}">
                  <a16:creationId xmlns:a16="http://schemas.microsoft.com/office/drawing/2014/main" id="{197FE21F-00F2-4DA5-9196-40E37E4F5BB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345" name="Freeform 9">
              <a:extLst>
                <a:ext uri="{FF2B5EF4-FFF2-40B4-BE49-F238E27FC236}">
                  <a16:creationId xmlns:a16="http://schemas.microsoft.com/office/drawing/2014/main" id="{C2284C36-2E44-408D-BA0C-C28A6506688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346" name="Freeform 10">
              <a:extLst>
                <a:ext uri="{FF2B5EF4-FFF2-40B4-BE49-F238E27FC236}">
                  <a16:creationId xmlns:a16="http://schemas.microsoft.com/office/drawing/2014/main" id="{EEC8347F-A34F-4564-97D8-DDD5D85EA0A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347" name="Freeform 11">
              <a:extLst>
                <a:ext uri="{FF2B5EF4-FFF2-40B4-BE49-F238E27FC236}">
                  <a16:creationId xmlns:a16="http://schemas.microsoft.com/office/drawing/2014/main" id="{ACC8F76D-32D2-4FB1-8CB7-9964EE4F79E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348" name="Freeform 12">
              <a:extLst>
                <a:ext uri="{FF2B5EF4-FFF2-40B4-BE49-F238E27FC236}">
                  <a16:creationId xmlns:a16="http://schemas.microsoft.com/office/drawing/2014/main" id="{811210CA-615F-4332-A82F-DC79839519F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349" name="Freeform 13">
              <a:extLst>
                <a:ext uri="{FF2B5EF4-FFF2-40B4-BE49-F238E27FC236}">
                  <a16:creationId xmlns:a16="http://schemas.microsoft.com/office/drawing/2014/main" id="{0040F973-E6C4-4680-BC44-1E8562F0CD8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350" name="Freeform 14">
              <a:extLst>
                <a:ext uri="{FF2B5EF4-FFF2-40B4-BE49-F238E27FC236}">
                  <a16:creationId xmlns:a16="http://schemas.microsoft.com/office/drawing/2014/main" id="{99051773-12B2-4906-82D7-F81270AB4BB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351" name="Freeform 15">
              <a:extLst>
                <a:ext uri="{FF2B5EF4-FFF2-40B4-BE49-F238E27FC236}">
                  <a16:creationId xmlns:a16="http://schemas.microsoft.com/office/drawing/2014/main" id="{C0F78A37-A4F1-4467-BBC3-1284AF37382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352" name="Freeform 16">
              <a:extLst>
                <a:ext uri="{FF2B5EF4-FFF2-40B4-BE49-F238E27FC236}">
                  <a16:creationId xmlns:a16="http://schemas.microsoft.com/office/drawing/2014/main" id="{BD80C337-1B03-43C3-9426-3B2B29F9188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353" name="Freeform 17">
              <a:extLst>
                <a:ext uri="{FF2B5EF4-FFF2-40B4-BE49-F238E27FC236}">
                  <a16:creationId xmlns:a16="http://schemas.microsoft.com/office/drawing/2014/main" id="{6FFFFABC-41E0-4329-84E6-C9597166FB4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2354" name="Rectangle 18">
            <a:extLst>
              <a:ext uri="{FF2B5EF4-FFF2-40B4-BE49-F238E27FC236}">
                <a16:creationId xmlns:a16="http://schemas.microsoft.com/office/drawing/2014/main" id="{0C55239D-D16E-4B29-B0D5-2212B4F7B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2355" name="Rectangle 19">
            <a:extLst>
              <a:ext uri="{FF2B5EF4-FFF2-40B4-BE49-F238E27FC236}">
                <a16:creationId xmlns:a16="http://schemas.microsoft.com/office/drawing/2014/main" id="{5DB8E6A6-BE7E-47D5-A9B7-9639E47243C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2356" name="Rectangle 20">
            <a:extLst>
              <a:ext uri="{FF2B5EF4-FFF2-40B4-BE49-F238E27FC236}">
                <a16:creationId xmlns:a16="http://schemas.microsoft.com/office/drawing/2014/main" id="{14061D80-8F79-4DDE-88C0-D850CA1D88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2357" name="Rectangle 21">
            <a:extLst>
              <a:ext uri="{FF2B5EF4-FFF2-40B4-BE49-F238E27FC236}">
                <a16:creationId xmlns:a16="http://schemas.microsoft.com/office/drawing/2014/main" id="{69D56D3A-B15C-452A-83F1-B573D564B6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B6CEE10-FCFB-4D4F-9CC2-A7787BCF23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2358" name="Rectangle 22">
            <a:extLst>
              <a:ext uri="{FF2B5EF4-FFF2-40B4-BE49-F238E27FC236}">
                <a16:creationId xmlns:a16="http://schemas.microsoft.com/office/drawing/2014/main" id="{DEDEC8C1-0004-4D24-9FA7-A5FA14B70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39194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50">
                <a:latin typeface="Arial" panose="020B0604020202020204" pitchFamily="34" charset="0"/>
              </a:defRPr>
            </a:lvl1pPr>
          </a:lstStyle>
          <a:p>
            <a:pPr algn="l" defTabSz="685800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50" smtClean="0"/>
            </a:lvl1pPr>
          </a:lstStyle>
          <a:p>
            <a:pPr defTabSz="685800">
              <a:defRPr/>
            </a:pPr>
            <a:fld id="{695A33FE-9C8B-47BE-BB05-F2C4F59B296B}" type="slidenum">
              <a:rPr lang="en-US" altLang="en-US" smtClean="0">
                <a:latin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08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3886" y="1719739"/>
            <a:ext cx="8180070" cy="1067601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  <a:scene3d>
              <a:camera prst="perspectiveRelaxedModerately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300" b="1" cap="all" dirty="0">
                <a:solidFill>
                  <a:srgbClr val="4F81B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/>
              </a:rPr>
              <a:t>UỶ BAN NHÂN DÂN HUYỆN </a:t>
            </a:r>
            <a:r>
              <a:rPr lang="en-US" sz="3300" b="1" cap="all" dirty="0" err="1">
                <a:solidFill>
                  <a:srgbClr val="4F81B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/>
              </a:rPr>
              <a:t>cần</a:t>
            </a:r>
            <a:r>
              <a:rPr lang="en-US" sz="3300" b="1" cap="all" dirty="0">
                <a:solidFill>
                  <a:srgbClr val="4F81B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/>
              </a:rPr>
              <a:t> </a:t>
            </a:r>
            <a:r>
              <a:rPr lang="en-US" sz="3300" b="1" cap="all" dirty="0" err="1">
                <a:solidFill>
                  <a:srgbClr val="4F81B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/>
              </a:rPr>
              <a:t>giờ</a:t>
            </a:r>
            <a:endParaRPr lang="en-US" sz="3300" b="1" cap="all" dirty="0">
              <a:solidFill>
                <a:srgbClr val="4F81BD">
                  <a:lumMod val="50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300" b="1" cap="all" dirty="0">
                <a:solidFill>
                  <a:srgbClr val="4F81B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/>
              </a:rPr>
              <a:t>TRƯỜNG TIỂU HỌC </a:t>
            </a:r>
            <a:r>
              <a:rPr lang="en-US" sz="3300" b="1" cap="all" dirty="0" err="1">
                <a:solidFill>
                  <a:srgbClr val="4F81B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/>
              </a:rPr>
              <a:t>doi</a:t>
            </a:r>
            <a:r>
              <a:rPr lang="en-US" sz="3300" b="1" cap="all" dirty="0">
                <a:solidFill>
                  <a:srgbClr val="4F81B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/>
              </a:rPr>
              <a:t> </a:t>
            </a:r>
            <a:r>
              <a:rPr lang="en-US" sz="3300" b="1" cap="all" dirty="0" err="1">
                <a:solidFill>
                  <a:srgbClr val="4F81B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/>
              </a:rPr>
              <a:t>lầu</a:t>
            </a:r>
            <a:endParaRPr lang="en-US" sz="3600" b="1" cap="all" dirty="0">
              <a:solidFill>
                <a:srgbClr val="4F81BD">
                  <a:lumMod val="50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5410" y="2957514"/>
            <a:ext cx="2896306" cy="986938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38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</a:rPr>
              <a:t>Môn</a:t>
            </a:r>
            <a:r>
              <a:rPr lang="en-US" sz="3038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</a:rPr>
              <a:t> : </a:t>
            </a:r>
            <a:r>
              <a:rPr lang="en-US" sz="3038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</a:rPr>
              <a:t>Đạo</a:t>
            </a:r>
            <a:r>
              <a:rPr lang="en-US" sz="3038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</a:rPr>
              <a:t> </a:t>
            </a:r>
            <a:r>
              <a:rPr lang="en-US" sz="3038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</a:rPr>
              <a:t>đức</a:t>
            </a:r>
            <a:r>
              <a:rPr lang="en-US" sz="3038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</a:rPr>
              <a:t> 3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38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</a:rPr>
              <a:t>Tuần</a:t>
            </a:r>
            <a:r>
              <a:rPr lang="en-US" sz="3038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</a:rPr>
              <a:t>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AD08A7-CD16-4BCC-9F13-769F8A13135F}"/>
              </a:ext>
            </a:extLst>
          </p:cNvPr>
          <p:cNvSpPr txBox="1"/>
          <p:nvPr/>
        </p:nvSpPr>
        <p:spPr>
          <a:xfrm>
            <a:off x="2417563" y="4109581"/>
            <a:ext cx="4572000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75" b="1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Times New Roman"/>
              </a:rPr>
              <a:t>GV : </a:t>
            </a:r>
            <a:r>
              <a:rPr lang="en-US" sz="2475" b="1" dirty="0" err="1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Times New Roman"/>
              </a:rPr>
              <a:t>Nguyễn</a:t>
            </a:r>
            <a:r>
              <a:rPr lang="en-US" sz="2475" b="1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Times New Roman"/>
              </a:rPr>
              <a:t> Thanh Minh</a:t>
            </a:r>
          </a:p>
        </p:txBody>
      </p:sp>
    </p:spTree>
  </p:cSld>
  <p:clrMapOvr>
    <a:masterClrMapping/>
  </p:clrMapOvr>
  <p:transition spd="slow" advTm="6848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>
                <a:latin typeface="Arial"/>
              </a:rPr>
              <a:t> </a:t>
            </a:r>
            <a:r>
              <a:rPr lang="en-US" sz="3600" b="1">
                <a:latin typeface="Arial"/>
              </a:rPr>
              <a:t>Mẹ bảo Lan ở nhà rửa ấm chén.</a:t>
            </a:r>
            <a:endParaRPr lang="en-US" sz="4000" b="1">
              <a:latin typeface="Arial"/>
            </a:endParaRP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1219200" y="26670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 .  Lan nhờ chị Hoa rửa ấm chén.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1295400" y="36576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 . 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Bạn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Vân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rửa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ấm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chén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giúp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Lan.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1295400" y="47244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 .  Lan tự rửa ấm chén sạch sẽ.</a:t>
            </a: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1143000" y="1752600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>
              <a:defRPr/>
            </a:pPr>
            <a:r>
              <a:rPr lang="en-US" sz="32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Phương án nào sau đây là đúng ?</a:t>
            </a:r>
          </a:p>
        </p:txBody>
      </p:sp>
      <p:sp>
        <p:nvSpPr>
          <p:cNvPr id="133127" name="AutoShape 7"/>
          <p:cNvSpPr>
            <a:spLocks noChangeArrowheads="1"/>
          </p:cNvSpPr>
          <p:nvPr/>
        </p:nvSpPr>
        <p:spPr bwMode="auto">
          <a:xfrm>
            <a:off x="1219200" y="4902200"/>
            <a:ext cx="762000" cy="762000"/>
          </a:xfrm>
          <a:prstGeom prst="octagon">
            <a:avLst>
              <a:gd name="adj" fmla="val 29287"/>
            </a:avLst>
          </a:prstGeom>
          <a:solidFill>
            <a:srgbClr val="CC33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3200" b="1">
                <a:latin typeface="Arial" charset="0"/>
              </a:rPr>
              <a:t>C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0" y="76200"/>
            <a:ext cx="2286000" cy="38100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 b="1">
                <a:solidFill>
                  <a:schemeClr val="bg2"/>
                </a:solidFill>
                <a:latin typeface="Arial" charset="0"/>
              </a:rPr>
              <a:t>Bài tập củng cố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59"/>
    </mc:Choice>
    <mc:Fallback xmlns="">
      <p:transition spd="slow" advTm="27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/>
      <p:bldP spid="133124" grpId="0"/>
      <p:bldP spid="133125" grpId="0"/>
      <p:bldP spid="133126" grpId="0"/>
      <p:bldP spid="1331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0FBCCC9B-C2A2-4224-A172-B4F6020384A5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-838200" y="4191000"/>
            <a:ext cx="6172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838200" marR="0" lvl="0" indent="-838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149521" name="Rectangle 17">
            <a:extLst>
              <a:ext uri="{FF2B5EF4-FFF2-40B4-BE49-F238E27FC236}">
                <a16:creationId xmlns:a16="http://schemas.microsoft.com/office/drawing/2014/main" id="{9D0F8EF2-6F86-4817-9A04-C1C107959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663952"/>
            <a:ext cx="8382000" cy="2255838"/>
          </a:xfrm>
          <a:prstGeom prst="rect">
            <a:avLst/>
          </a:prstGeom>
          <a:solidFill>
            <a:srgbClr val="CCEC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		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Tự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làm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lấy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việc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mình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gắng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làm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lấy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công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việc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bản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thân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không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dựa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dẫm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khác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	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Tự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làm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lấy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việc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mình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giúp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em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mau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bộ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không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làm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phiền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khác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49523" name="Text Box 19">
            <a:extLst>
              <a:ext uri="{FF2B5EF4-FFF2-40B4-BE49-F238E27FC236}">
                <a16:creationId xmlns:a16="http://schemas.microsoft.com/office/drawing/2014/main" id="{FA4ED091-9A68-4537-9131-9EBBCA20F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861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Điều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trọng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EAEAEA"/>
                </a:solidFill>
                <a:latin typeface="Times New Roman" panose="02020603050405020304" pitchFamily="18" charset="0"/>
              </a:rPr>
              <a:t>mà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EAEAEA"/>
                </a:solidFill>
                <a:latin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81"/>
    </mc:Choice>
    <mc:Fallback xmlns="">
      <p:transition spd="slow" advTm="321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21" grpId="0" animBg="1"/>
      <p:bldP spid="1495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ar01"/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1085850" y="857250"/>
            <a:ext cx="6858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3" descr="bar01"/>
          <p:cNvPicPr>
            <a:picLocks noChangeAspect="1"/>
          </p:cNvPicPr>
          <p:nvPr/>
        </p:nvPicPr>
        <p:blipFill>
          <a:blip r:embed="rId3">
            <a:lum bright="-6000"/>
          </a:blip>
          <a:stretch>
            <a:fillRect/>
          </a:stretch>
        </p:blipFill>
        <p:spPr>
          <a:xfrm>
            <a:off x="7429500" y="914400"/>
            <a:ext cx="6858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4" descr="bar01"/>
          <p:cNvPicPr>
            <a:picLocks noChangeAspect="1"/>
          </p:cNvPicPr>
          <p:nvPr/>
        </p:nvPicPr>
        <p:blipFill>
          <a:blip r:embed="rId4">
            <a:lum bright="-6000"/>
          </a:blip>
          <a:stretch>
            <a:fillRect/>
          </a:stretch>
        </p:blipFill>
        <p:spPr>
          <a:xfrm>
            <a:off x="1200150" y="742950"/>
            <a:ext cx="680085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5" descr="bar01"/>
          <p:cNvPicPr>
            <a:picLocks noChangeAspect="1"/>
          </p:cNvPicPr>
          <p:nvPr/>
        </p:nvPicPr>
        <p:blipFill>
          <a:blip r:embed="rId5">
            <a:lum bright="-6000"/>
          </a:blip>
          <a:stretch>
            <a:fillRect/>
          </a:stretch>
        </p:blipFill>
        <p:spPr>
          <a:xfrm>
            <a:off x="1371600" y="5429250"/>
            <a:ext cx="6629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6" descr="Rose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394335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7" descr="Rose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417195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Picture 8" descr="Rose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46863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7" name="WordArt 10"/>
          <p:cNvSpPr>
            <a:spLocks noTextEdit="1"/>
          </p:cNvSpPr>
          <p:nvPr/>
        </p:nvSpPr>
        <p:spPr>
          <a:xfrm>
            <a:off x="1943100" y="1257300"/>
            <a:ext cx="554355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i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CHÀO TẠM BIỆT !</a:t>
            </a:r>
          </a:p>
        </p:txBody>
      </p:sp>
      <p:pic>
        <p:nvPicPr>
          <p:cNvPr id="12298" name="Picture 11" descr="blumen-pflanzen0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3450" y="3829050"/>
            <a:ext cx="2171700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9" name="Picture 13" descr="Book (Hinh dong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7350" y="1200151"/>
            <a:ext cx="1314450" cy="10406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1" name="Picture 15" descr="Firewrk8"/>
          <p:cNvPicPr>
            <a:picLocks noChangeAspect="1"/>
          </p:cNvPicPr>
          <p:nvPr/>
        </p:nvPicPr>
        <p:blipFill>
          <a:blip r:embed="rId9">
            <a:lum bright="6000" contrast="30000"/>
          </a:blip>
          <a:stretch>
            <a:fillRect/>
          </a:stretch>
        </p:blipFill>
        <p:spPr>
          <a:xfrm>
            <a:off x="6000750" y="2457450"/>
            <a:ext cx="1428750" cy="1398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717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0656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Bài</a:t>
            </a:r>
            <a:r>
              <a:rPr lang="en-US" sz="3200" b="1" dirty="0">
                <a:solidFill>
                  <a:srgbClr val="FF0000"/>
                </a:solidFill>
              </a:rPr>
              <a:t> 3. </a:t>
            </a:r>
            <a:r>
              <a:rPr lang="en-US" sz="3200" b="1" dirty="0" err="1">
                <a:solidFill>
                  <a:srgbClr val="FF0000"/>
                </a:solidFill>
              </a:rPr>
              <a:t>Tự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lấy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việc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mình</a:t>
            </a:r>
            <a:r>
              <a:rPr lang="en-US" sz="3200" b="1" dirty="0">
                <a:solidFill>
                  <a:srgbClr val="FF0000"/>
                </a:solidFill>
              </a:rPr>
              <a:t> ( </a:t>
            </a:r>
            <a:r>
              <a:rPr lang="en-US" sz="3200" b="1" dirty="0" err="1">
                <a:solidFill>
                  <a:srgbClr val="FF0000"/>
                </a:solidFill>
              </a:rPr>
              <a:t>tiết</a:t>
            </a:r>
            <a:r>
              <a:rPr lang="en-US" sz="3200" b="1" dirty="0">
                <a:solidFill>
                  <a:srgbClr val="FF0000"/>
                </a:solidFill>
              </a:rPr>
              <a:t> 1 )</a:t>
            </a:r>
          </a:p>
        </p:txBody>
      </p:sp>
    </p:spTree>
    <p:custDataLst>
      <p:tags r:id="rId1"/>
    </p:custDataLst>
  </p:cSld>
  <p:clrMapOvr>
    <a:masterClrMapping/>
  </p:clrMapOvr>
  <p:transition spd="slow" advTm="2268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>
                <a:solidFill>
                  <a:schemeClr val="tx1"/>
                </a:solidFill>
                <a:latin typeface="Arial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 1: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xử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lí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tình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huống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đây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 :</a:t>
            </a:r>
          </a:p>
        </p:txBody>
      </p:sp>
      <p:sp>
        <p:nvSpPr>
          <p:cNvPr id="9243" name="Rectangle 27"/>
          <p:cNvSpPr>
            <a:spLocks noRot="1" noChangeArrowheads="1"/>
          </p:cNvSpPr>
          <p:nvPr/>
        </p:nvSpPr>
        <p:spPr bwMode="auto">
          <a:xfrm>
            <a:off x="-838200" y="4191000"/>
            <a:ext cx="617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1" hangingPunct="1"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381000" y="838200"/>
            <a:ext cx="7315200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Gặp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toán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khó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Đại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loay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hoay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mãi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mà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vẫn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chưa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Thấy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vậy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An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đưa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đã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sẵn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cho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bạn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chép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</a:p>
        </p:txBody>
      </p:sp>
      <p:sp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457200" y="2362200"/>
            <a:ext cx="7315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Nếu là Đại, em sẽ làm gì khi đó? Vì sao?</a:t>
            </a:r>
          </a:p>
        </p:txBody>
      </p:sp>
      <p:pic>
        <p:nvPicPr>
          <p:cNvPr id="9278" name="Picture 62" descr="Tu_lam_lay_viec_cua_minh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57400" y="2994025"/>
            <a:ext cx="5105400" cy="3711575"/>
          </a:xfrm>
          <a:noFill/>
        </p:spPr>
      </p:pic>
      <p:sp>
        <p:nvSpPr>
          <p:cNvPr id="9279" name="Rectangle 63"/>
          <p:cNvSpPr>
            <a:spLocks noChangeArrowheads="1"/>
          </p:cNvSpPr>
          <p:nvPr/>
        </p:nvSpPr>
        <p:spPr bwMode="auto">
          <a:xfrm>
            <a:off x="304800" y="838200"/>
            <a:ext cx="7696200" cy="152400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endParaRPr lang="en-US" sz="3200" b="1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89"/>
    </mc:Choice>
    <mc:Fallback xmlns="">
      <p:transition spd="slow" advTm="38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73" grpId="0"/>
      <p:bldP spid="9277" grpId="0"/>
      <p:bldP spid="92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Rot="1" noChangeArrowheads="1"/>
          </p:cNvSpPr>
          <p:nvPr/>
        </p:nvSpPr>
        <p:spPr bwMode="auto">
          <a:xfrm>
            <a:off x="-838200" y="4191000"/>
            <a:ext cx="617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1" hangingPunct="1"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pic>
        <p:nvPicPr>
          <p:cNvPr id="7171" name="Picture 6" descr="Tu_lam_lay_viec_cua_minh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57400" y="2994025"/>
            <a:ext cx="5105400" cy="3711575"/>
          </a:xfrm>
          <a:noFill/>
        </p:spPr>
      </p:pic>
      <p:sp>
        <p:nvSpPr>
          <p:cNvPr id="129033" name="AutoShape 9"/>
          <p:cNvSpPr>
            <a:spLocks noChangeArrowheads="1"/>
          </p:cNvSpPr>
          <p:nvPr/>
        </p:nvSpPr>
        <p:spPr bwMode="auto">
          <a:xfrm>
            <a:off x="914400" y="685800"/>
            <a:ext cx="7391400" cy="1600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en-US">
              <a:latin typeface="Arial" charset="0"/>
            </a:endParaRPr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914400" y="762000"/>
            <a:ext cx="7315200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Trong cuộc sống, ai cũng có công việc của mình và mỗi người cần phải tự làm lấy việc của mình.</a:t>
            </a:r>
          </a:p>
        </p:txBody>
      </p:sp>
      <p:sp>
        <p:nvSpPr>
          <p:cNvPr id="129035" name="Line 11"/>
          <p:cNvSpPr>
            <a:spLocks noChangeShapeType="1"/>
          </p:cNvSpPr>
          <p:nvPr/>
        </p:nvSpPr>
        <p:spPr bwMode="auto">
          <a:xfrm>
            <a:off x="1447800" y="2667000"/>
            <a:ext cx="6400800" cy="411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6" name="Line 12"/>
          <p:cNvSpPr>
            <a:spLocks noChangeShapeType="1"/>
          </p:cNvSpPr>
          <p:nvPr/>
        </p:nvSpPr>
        <p:spPr bwMode="auto">
          <a:xfrm flipV="1">
            <a:off x="1524000" y="2743200"/>
            <a:ext cx="6172200" cy="403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30"/>
    </mc:Choice>
    <mc:Fallback xmlns="">
      <p:transition spd="slow" advTm="33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3" grpId="0" animBg="1"/>
      <p:bldP spid="129034" grpId="0"/>
      <p:bldP spid="129035" grpId="0" animBg="1"/>
      <p:bldP spid="1290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14" name="Rectangle 54"/>
          <p:cNvSpPr>
            <a:spLocks noChangeArrowheads="1"/>
          </p:cNvSpPr>
          <p:nvPr/>
        </p:nvSpPr>
        <p:spPr bwMode="auto">
          <a:xfrm>
            <a:off x="762000" y="4648200"/>
            <a:ext cx="8153400" cy="144780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just" eaLnBrk="1" hangingPunct="1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b) Tự làm lấy việc của mình giúp em mau</a:t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_ _ _ _ _ _ và không _ _ _ _ _ _ _ người  khác.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17526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Arial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Arial"/>
              </a:rPr>
              <a:t>Hãy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</a:rPr>
              <a:t>điền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/>
              </a:rPr>
              <a:t>tiến</a:t>
            </a:r>
            <a:r>
              <a:rPr lang="en-US" sz="2400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/>
              </a:rPr>
              <a:t>bộ</a:t>
            </a:r>
            <a:r>
              <a:rPr lang="en-US" sz="2400" b="1" dirty="0">
                <a:solidFill>
                  <a:schemeClr val="tx1"/>
                </a:solidFill>
                <a:latin typeface="Arial"/>
              </a:rPr>
              <a:t>,</a:t>
            </a:r>
            <a:r>
              <a:rPr lang="en-US" sz="2400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/>
              </a:rPr>
              <a:t>bản</a:t>
            </a:r>
            <a:r>
              <a:rPr lang="en-US" sz="2400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/>
              </a:rPr>
              <a:t>thân</a:t>
            </a:r>
            <a:r>
              <a:rPr lang="en-US" sz="2400" b="1" dirty="0">
                <a:solidFill>
                  <a:schemeClr val="tx1"/>
                </a:solidFill>
                <a:latin typeface="Arial"/>
              </a:rPr>
              <a:t>,</a:t>
            </a:r>
            <a:r>
              <a:rPr lang="en-US" sz="2400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/>
              </a:rPr>
              <a:t>cố</a:t>
            </a:r>
            <a:r>
              <a:rPr lang="en-US" sz="2400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/>
              </a:rPr>
              <a:t>gắng</a:t>
            </a:r>
            <a:r>
              <a:rPr lang="en-US" sz="2400" b="1" dirty="0">
                <a:solidFill>
                  <a:schemeClr val="tx1"/>
                </a:solidFill>
                <a:latin typeface="Arial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Arial"/>
              </a:rPr>
              <a:t>làm</a:t>
            </a:r>
            <a:r>
              <a:rPr lang="en-US" sz="2400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/>
              </a:rPr>
              <a:t>phiền</a:t>
            </a:r>
            <a:r>
              <a:rPr lang="en-US" sz="2400" b="1" dirty="0">
                <a:solidFill>
                  <a:schemeClr val="tx1"/>
                </a:solidFill>
                <a:latin typeface="Arial"/>
              </a:rPr>
              <a:t>,</a:t>
            </a:r>
            <a:r>
              <a:rPr lang="en-US" sz="2400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/>
              </a:rPr>
              <a:t>dựa</a:t>
            </a:r>
            <a:r>
              <a:rPr lang="en-US" sz="2400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/>
              </a:rPr>
              <a:t>dẫm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</a:rPr>
              <a:t>chỗ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</a:rPr>
              <a:t>trống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</a:rPr>
              <a:t>thích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 :</a:t>
            </a:r>
            <a:endParaRPr lang="en-US" sz="2400" dirty="0">
              <a:solidFill>
                <a:schemeClr val="tx1"/>
              </a:solidFill>
              <a:effectLst/>
              <a:latin typeface="Arial"/>
            </a:endParaRPr>
          </a:p>
        </p:txBody>
      </p:sp>
      <p:sp>
        <p:nvSpPr>
          <p:cNvPr id="66598" name="Rectangle 38"/>
          <p:cNvSpPr>
            <a:spLocks noChangeArrowheads="1"/>
          </p:cNvSpPr>
          <p:nvPr/>
        </p:nvSpPr>
        <p:spPr bwMode="auto">
          <a:xfrm>
            <a:off x="457200" y="3048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sz="24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66604" name="Rectangle 44"/>
          <p:cNvSpPr>
            <a:spLocks noChangeArrowheads="1"/>
          </p:cNvSpPr>
          <p:nvPr/>
        </p:nvSpPr>
        <p:spPr bwMode="auto">
          <a:xfrm>
            <a:off x="762000" y="2438400"/>
            <a:ext cx="8153400" cy="190500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a)  Tự làm lấy việc của mình là  _ _ _ _ _ _ _ _ làm lấy công việc của _ _ _ _ _ _ _  mà không  _ _ _ _ _ _ _ vào người khác.</a:t>
            </a:r>
            <a:endParaRPr lang="en-US" sz="2800" b="1">
              <a:latin typeface="Arial"/>
            </a:endParaRPr>
          </a:p>
        </p:txBody>
      </p:sp>
      <p:sp>
        <p:nvSpPr>
          <p:cNvPr id="66608" name="Text Box 48"/>
          <p:cNvSpPr txBox="1">
            <a:spLocks noChangeArrowheads="1"/>
          </p:cNvSpPr>
          <p:nvPr/>
        </p:nvSpPr>
        <p:spPr bwMode="auto">
          <a:xfrm>
            <a:off x="6553200" y="2608263"/>
            <a:ext cx="19812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cố gắng </a:t>
            </a:r>
          </a:p>
        </p:txBody>
      </p:sp>
      <p:sp>
        <p:nvSpPr>
          <p:cNvPr id="66609" name="Text Box 49"/>
          <p:cNvSpPr txBox="1">
            <a:spLocks noChangeArrowheads="1"/>
          </p:cNvSpPr>
          <p:nvPr/>
        </p:nvSpPr>
        <p:spPr bwMode="auto">
          <a:xfrm>
            <a:off x="4800600" y="3098800"/>
            <a:ext cx="19812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bản thân </a:t>
            </a:r>
          </a:p>
        </p:txBody>
      </p:sp>
      <p:sp>
        <p:nvSpPr>
          <p:cNvPr id="66610" name="Text Box 50"/>
          <p:cNvSpPr txBox="1">
            <a:spLocks noChangeArrowheads="1"/>
          </p:cNvSpPr>
          <p:nvPr/>
        </p:nvSpPr>
        <p:spPr bwMode="auto">
          <a:xfrm>
            <a:off x="952500" y="3606800"/>
            <a:ext cx="19812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dựa dẫm </a:t>
            </a:r>
          </a:p>
        </p:txBody>
      </p:sp>
      <p:sp>
        <p:nvSpPr>
          <p:cNvPr id="66611" name="Text Box 51"/>
          <p:cNvSpPr txBox="1">
            <a:spLocks noChangeArrowheads="1"/>
          </p:cNvSpPr>
          <p:nvPr/>
        </p:nvSpPr>
        <p:spPr bwMode="auto">
          <a:xfrm>
            <a:off x="977900" y="5321300"/>
            <a:ext cx="15240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tiến bộ </a:t>
            </a:r>
          </a:p>
        </p:txBody>
      </p:sp>
      <p:sp>
        <p:nvSpPr>
          <p:cNvPr id="66612" name="Text Box 52"/>
          <p:cNvSpPr txBox="1">
            <a:spLocks noChangeArrowheads="1"/>
          </p:cNvSpPr>
          <p:nvPr/>
        </p:nvSpPr>
        <p:spPr bwMode="auto">
          <a:xfrm>
            <a:off x="4343400" y="5321300"/>
            <a:ext cx="19812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làm phiền </a:t>
            </a:r>
          </a:p>
        </p:txBody>
      </p:sp>
      <p:sp>
        <p:nvSpPr>
          <p:cNvPr id="66613" name="Text Box 53"/>
          <p:cNvSpPr txBox="1">
            <a:spLocks noChangeArrowheads="1"/>
          </p:cNvSpPr>
          <p:nvPr/>
        </p:nvSpPr>
        <p:spPr bwMode="auto">
          <a:xfrm>
            <a:off x="457200" y="271907"/>
            <a:ext cx="20447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Bài</a:t>
            </a:r>
            <a:r>
              <a:rPr lang="en-US" sz="28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tập</a:t>
            </a:r>
            <a:r>
              <a:rPr lang="en-US" sz="28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2 :</a:t>
            </a:r>
            <a:endParaRPr lang="en-US" sz="2800" u="sng" dirty="0">
              <a:latin typeface="Arial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64"/>
    </mc:Choice>
    <mc:Fallback xmlns="">
      <p:transition spd="slow" advTm="53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6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6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6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14" grpId="0" animBg="1"/>
      <p:bldP spid="66562" grpId="0"/>
      <p:bldP spid="66604" grpId="0" animBg="1"/>
      <p:bldP spid="66608" grpId="0"/>
      <p:bldP spid="66609" grpId="0"/>
      <p:bldP spid="66610" grpId="0"/>
      <p:bldP spid="66611" grpId="0"/>
      <p:bldP spid="666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14" name="Rectangle 54"/>
          <p:cNvSpPr>
            <a:spLocks noChangeArrowheads="1"/>
          </p:cNvSpPr>
          <p:nvPr/>
        </p:nvSpPr>
        <p:spPr bwMode="auto">
          <a:xfrm>
            <a:off x="762000" y="4648200"/>
            <a:ext cx="8153400" cy="144780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b) Tự làm lấy việc của mình giúp em mau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_ _ _ _ _ _ và không _ _ _ _ _ _ _ người  khác.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17526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Arial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Arial"/>
              </a:rPr>
              <a:t>Hãy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</a:rPr>
              <a:t>điền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/>
              </a:rPr>
              <a:t>tiến</a:t>
            </a:r>
            <a:r>
              <a:rPr lang="en-US" sz="2400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/>
              </a:rPr>
              <a:t>bộ</a:t>
            </a:r>
            <a:r>
              <a:rPr lang="en-US" sz="2400" b="1" dirty="0">
                <a:solidFill>
                  <a:schemeClr val="tx1"/>
                </a:solidFill>
                <a:latin typeface="Arial"/>
              </a:rPr>
              <a:t>,</a:t>
            </a:r>
            <a:r>
              <a:rPr lang="en-US" sz="2400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/>
              </a:rPr>
              <a:t>bản</a:t>
            </a:r>
            <a:r>
              <a:rPr lang="en-US" sz="2400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/>
              </a:rPr>
              <a:t>thân</a:t>
            </a:r>
            <a:r>
              <a:rPr lang="en-US" sz="2400" b="1" dirty="0">
                <a:solidFill>
                  <a:schemeClr val="tx1"/>
                </a:solidFill>
                <a:latin typeface="Arial"/>
              </a:rPr>
              <a:t>,</a:t>
            </a:r>
            <a:r>
              <a:rPr lang="en-US" sz="2400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/>
              </a:rPr>
              <a:t>cố</a:t>
            </a:r>
            <a:r>
              <a:rPr lang="en-US" sz="2400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/>
              </a:rPr>
              <a:t>gắng</a:t>
            </a:r>
            <a:r>
              <a:rPr lang="en-US" sz="2400" b="1" dirty="0">
                <a:solidFill>
                  <a:schemeClr val="tx1"/>
                </a:solidFill>
                <a:latin typeface="Arial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Arial"/>
              </a:rPr>
              <a:t>làm</a:t>
            </a:r>
            <a:r>
              <a:rPr lang="en-US" sz="2400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/>
              </a:rPr>
              <a:t>phiền</a:t>
            </a:r>
            <a:r>
              <a:rPr lang="en-US" sz="2400" b="1" dirty="0">
                <a:solidFill>
                  <a:schemeClr val="tx1"/>
                </a:solidFill>
                <a:latin typeface="Arial"/>
              </a:rPr>
              <a:t>,</a:t>
            </a:r>
            <a:r>
              <a:rPr lang="en-US" sz="2400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/>
              </a:rPr>
              <a:t>dựa</a:t>
            </a:r>
            <a:r>
              <a:rPr lang="en-US" sz="2400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/>
              </a:rPr>
              <a:t>dẫm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</a:rPr>
              <a:t>chỗ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</a:rPr>
              <a:t>trống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</a:rPr>
              <a:t>thích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 :</a:t>
            </a:r>
            <a:endParaRPr lang="en-US" sz="2400" dirty="0">
              <a:solidFill>
                <a:schemeClr val="tx1"/>
              </a:solidFill>
              <a:effectLst/>
              <a:latin typeface="Arial"/>
            </a:endParaRPr>
          </a:p>
        </p:txBody>
      </p:sp>
      <p:sp>
        <p:nvSpPr>
          <p:cNvPr id="66598" name="Rectangle 38"/>
          <p:cNvSpPr>
            <a:spLocks noChangeArrowheads="1"/>
          </p:cNvSpPr>
          <p:nvPr/>
        </p:nvSpPr>
        <p:spPr bwMode="auto">
          <a:xfrm>
            <a:off x="457200" y="3048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E70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604" name="Rectangle 44"/>
          <p:cNvSpPr>
            <a:spLocks noChangeArrowheads="1"/>
          </p:cNvSpPr>
          <p:nvPr/>
        </p:nvSpPr>
        <p:spPr bwMode="auto">
          <a:xfrm>
            <a:off x="762000" y="2438400"/>
            <a:ext cx="8153400" cy="190500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a)  Tự làm lấy việc của mình là  _ _ _ _ _ _ _ _ làm lấy công việc của _ _ _ _ _ _ _  mà không  _ _ _ _ _ _ _ vào người khác.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608" name="Text Box 48"/>
          <p:cNvSpPr txBox="1">
            <a:spLocks noChangeArrowheads="1"/>
          </p:cNvSpPr>
          <p:nvPr/>
        </p:nvSpPr>
        <p:spPr bwMode="auto">
          <a:xfrm>
            <a:off x="6553200" y="2608263"/>
            <a:ext cx="19812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cố gắng </a:t>
            </a:r>
          </a:p>
        </p:txBody>
      </p:sp>
      <p:sp>
        <p:nvSpPr>
          <p:cNvPr id="66609" name="Text Box 49"/>
          <p:cNvSpPr txBox="1">
            <a:spLocks noChangeArrowheads="1"/>
          </p:cNvSpPr>
          <p:nvPr/>
        </p:nvSpPr>
        <p:spPr bwMode="auto">
          <a:xfrm>
            <a:off x="4800600" y="3098800"/>
            <a:ext cx="19812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bản thân </a:t>
            </a:r>
          </a:p>
        </p:txBody>
      </p:sp>
      <p:sp>
        <p:nvSpPr>
          <p:cNvPr id="66610" name="Text Box 50"/>
          <p:cNvSpPr txBox="1">
            <a:spLocks noChangeArrowheads="1"/>
          </p:cNvSpPr>
          <p:nvPr/>
        </p:nvSpPr>
        <p:spPr bwMode="auto">
          <a:xfrm>
            <a:off x="952500" y="3606800"/>
            <a:ext cx="19812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dựa dẫm </a:t>
            </a:r>
          </a:p>
        </p:txBody>
      </p:sp>
      <p:sp>
        <p:nvSpPr>
          <p:cNvPr id="66611" name="Text Box 51"/>
          <p:cNvSpPr txBox="1">
            <a:spLocks noChangeArrowheads="1"/>
          </p:cNvSpPr>
          <p:nvPr/>
        </p:nvSpPr>
        <p:spPr bwMode="auto">
          <a:xfrm>
            <a:off x="977900" y="5321300"/>
            <a:ext cx="15240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tiến bộ </a:t>
            </a:r>
          </a:p>
        </p:txBody>
      </p:sp>
      <p:sp>
        <p:nvSpPr>
          <p:cNvPr id="66612" name="Text Box 52"/>
          <p:cNvSpPr txBox="1">
            <a:spLocks noChangeArrowheads="1"/>
          </p:cNvSpPr>
          <p:nvPr/>
        </p:nvSpPr>
        <p:spPr bwMode="auto">
          <a:xfrm>
            <a:off x="4343400" y="5321300"/>
            <a:ext cx="19812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làm phiền </a:t>
            </a:r>
          </a:p>
        </p:txBody>
      </p:sp>
      <p:sp>
        <p:nvSpPr>
          <p:cNvPr id="66613" name="Text Box 53"/>
          <p:cNvSpPr txBox="1">
            <a:spLocks noChangeArrowheads="1"/>
          </p:cNvSpPr>
          <p:nvPr/>
        </p:nvSpPr>
        <p:spPr bwMode="auto">
          <a:xfrm>
            <a:off x="457200" y="271907"/>
            <a:ext cx="20447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tập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2 :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305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4"/>
    </mc:Choice>
    <mc:Fallback xmlns="">
      <p:transition spd="slow" advTm="681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6" name="Rectangle 16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848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u="sng">
                <a:solidFill>
                  <a:schemeClr val="tx1"/>
                </a:solidFill>
                <a:latin typeface="Arial"/>
              </a:rPr>
              <a:t>Bài tập 3</a:t>
            </a:r>
            <a:r>
              <a:rPr lang="en-US" sz="2400">
                <a:solidFill>
                  <a:schemeClr val="tx1"/>
                </a:solidFill>
                <a:latin typeface="Arial"/>
              </a:rPr>
              <a:t>:  </a:t>
            </a:r>
            <a:br>
              <a:rPr lang="en-US" sz="2400">
                <a:solidFill>
                  <a:schemeClr val="tx1"/>
                </a:solidFill>
                <a:latin typeface="Arial"/>
              </a:rPr>
            </a:br>
            <a:r>
              <a:rPr lang="en-US" sz="2400">
                <a:solidFill>
                  <a:schemeClr val="tx1"/>
                </a:solidFill>
                <a:latin typeface="Arial"/>
              </a:rPr>
              <a:t>          Hãy cùng các bạn trong nhóm thảo luận để xử lí tình huống sau :</a:t>
            </a:r>
          </a:p>
        </p:txBody>
      </p:sp>
      <p:sp>
        <p:nvSpPr>
          <p:cNvPr id="716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924800" cy="2667000"/>
          </a:xfrm>
          <a:ln>
            <a:solidFill>
              <a:srgbClr val="FF0000"/>
            </a:solidFill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800" b="1">
                <a:latin typeface="Arial"/>
              </a:rPr>
              <a:t>         Khi Việt đang cắt hoa cho trò chơi </a:t>
            </a:r>
            <a:r>
              <a:rPr lang="en-US" sz="2800" b="1" i="1">
                <a:latin typeface="Arial"/>
              </a:rPr>
              <a:t>Hái hoa dân chủ</a:t>
            </a:r>
            <a:r>
              <a:rPr lang="en-US" sz="2800" b="1">
                <a:latin typeface="Arial"/>
              </a:rPr>
              <a:t> tuần tới của lớp thì Dũng đến. Dũng bảo Việt 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800" b="1">
                <a:latin typeface="Arial"/>
              </a:rPr>
              <a:t>         </a:t>
            </a:r>
            <a:r>
              <a:rPr lang="en-US" sz="2800" b="1">
                <a:solidFill>
                  <a:srgbClr val="FFFF00"/>
                </a:solidFill>
                <a:latin typeface="Arial"/>
              </a:rPr>
              <a:t>- Tớ khéo tay, cậu để tớ làm thay cho. Còn cậu giỏi toán thì làm bài hộ tớ.</a:t>
            </a:r>
            <a:endParaRPr lang="en-US" sz="2800" b="1">
              <a:latin typeface="Arial"/>
            </a:endParaRP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838200" y="49530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Nếu em là Việt, em có đồng ý với đề nghị của Dũng hay không?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48"/>
    </mc:Choice>
    <mc:Fallback xmlns="">
      <p:transition spd="slow" advTm="47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69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69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69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1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1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1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7" grpId="0" build="p" animBg="1"/>
      <p:bldP spid="716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51" name="Rectangle 15"/>
          <p:cNvSpPr>
            <a:spLocks noChangeArrowheads="1"/>
          </p:cNvSpPr>
          <p:nvPr/>
        </p:nvSpPr>
        <p:spPr bwMode="auto">
          <a:xfrm>
            <a:off x="762000" y="2057400"/>
            <a:ext cx="7924800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Khi Việt đang cắt hoa cho trò chơi </a:t>
            </a:r>
            <a:r>
              <a:rPr lang="en-US" sz="2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Hái hoa dân chủ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tuần tới của lớp thì Dũng đến. Dũng bảo Việt :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Tớ khéo tay, cậu để tớ làm thay cho. Còn cậu giỏi toán thì làm bài hộ tớ.</a:t>
            </a: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16748" name="AutoShape 12"/>
          <p:cNvSpPr>
            <a:spLocks noChangeArrowheads="1"/>
          </p:cNvSpPr>
          <p:nvPr/>
        </p:nvSpPr>
        <p:spPr bwMode="auto">
          <a:xfrm>
            <a:off x="914400" y="457200"/>
            <a:ext cx="7620000" cy="1524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pic>
        <p:nvPicPr>
          <p:cNvPr id="116746" name="Picture 10" descr="Tu_lam_lay_viec_cua_mi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438400"/>
            <a:ext cx="60960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7" name="Rectangle 11"/>
          <p:cNvSpPr>
            <a:spLocks noChangeArrowheads="1"/>
          </p:cNvSpPr>
          <p:nvPr/>
        </p:nvSpPr>
        <p:spPr bwMode="auto">
          <a:xfrm>
            <a:off x="1066800" y="685800"/>
            <a:ext cx="74676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l" eaLnBrk="1" hangingPunct="1">
              <a:defRPr/>
            </a:pP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Đề nghị của Dũng là sai. Hai bạn cần tự làm lấy việc của mình.</a:t>
            </a:r>
          </a:p>
        </p:txBody>
      </p:sp>
      <p:sp>
        <p:nvSpPr>
          <p:cNvPr id="116752" name="Line 16"/>
          <p:cNvSpPr>
            <a:spLocks noChangeShapeType="1"/>
          </p:cNvSpPr>
          <p:nvPr/>
        </p:nvSpPr>
        <p:spPr bwMode="auto">
          <a:xfrm>
            <a:off x="1447800" y="2667000"/>
            <a:ext cx="6400800" cy="411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3" name="Line 17"/>
          <p:cNvSpPr>
            <a:spLocks noChangeShapeType="1"/>
          </p:cNvSpPr>
          <p:nvPr/>
        </p:nvSpPr>
        <p:spPr bwMode="auto">
          <a:xfrm flipV="1">
            <a:off x="1524000" y="2743200"/>
            <a:ext cx="6172200" cy="403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01"/>
    </mc:Choice>
    <mc:Fallback xmlns="">
      <p:transition spd="slow" advTm="155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96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1" grpId="0" animBg="1"/>
      <p:bldP spid="116748" grpId="0" animBg="1"/>
      <p:bldP spid="116747" grpId="0"/>
      <p:bldP spid="116752" grpId="0" animBg="1"/>
      <p:bldP spid="1167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>
                <a:latin typeface="Arial"/>
              </a:rPr>
              <a:t> An viết chữ đẹp, Đào viết chữ xấu.</a:t>
            </a: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1231900" y="25908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. Đào nhờ An viết hộ để được điểm cao.</a:t>
            </a:r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1155700" y="358140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B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. Đào tự viết bài để rèn chữ đẹp. </a:t>
            </a:r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1231900" y="47244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. An viết hộ Đào để cô giáo khỏi chê Đào viết chữ xấu.</a:t>
            </a:r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1219200" y="1752600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>
              <a:defRPr/>
            </a:pPr>
            <a:r>
              <a:rPr lang="en-US" sz="32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Phương án nào sau đây là đúng ?</a:t>
            </a:r>
          </a:p>
        </p:txBody>
      </p:sp>
      <p:sp>
        <p:nvSpPr>
          <p:cNvPr id="126985" name="AutoShape 9"/>
          <p:cNvSpPr>
            <a:spLocks noChangeArrowheads="1"/>
          </p:cNvSpPr>
          <p:nvPr/>
        </p:nvSpPr>
        <p:spPr bwMode="auto">
          <a:xfrm>
            <a:off x="1066800" y="3759200"/>
            <a:ext cx="762000" cy="762000"/>
          </a:xfrm>
          <a:prstGeom prst="octagon">
            <a:avLst>
              <a:gd name="adj" fmla="val 29287"/>
            </a:avLst>
          </a:prstGeom>
          <a:solidFill>
            <a:srgbClr val="CC33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3200" b="1">
                <a:latin typeface="Arial" charset="0"/>
              </a:rPr>
              <a:t>B</a:t>
            </a:r>
          </a:p>
        </p:txBody>
      </p:sp>
      <p:sp>
        <p:nvSpPr>
          <p:cNvPr id="12296" name="AutoShape 10"/>
          <p:cNvSpPr>
            <a:spLocks noChangeArrowheads="1"/>
          </p:cNvSpPr>
          <p:nvPr/>
        </p:nvSpPr>
        <p:spPr bwMode="auto">
          <a:xfrm>
            <a:off x="0" y="76200"/>
            <a:ext cx="2286000" cy="38100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 b="1">
                <a:solidFill>
                  <a:schemeClr val="bg2"/>
                </a:solidFill>
                <a:latin typeface="Arial" charset="0"/>
              </a:rPr>
              <a:t>Bài tập củng cố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66"/>
    </mc:Choice>
    <mc:Fallback xmlns="">
      <p:transition spd="slow" advTm="36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81" grpId="0"/>
      <p:bldP spid="126982" grpId="0"/>
      <p:bldP spid="126983" grpId="0"/>
      <p:bldP spid="126984" grpId="0"/>
      <p:bldP spid="12698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9.3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9.9|4.1|17.4|4.5|1.1|5.9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9.9|4.1|17.4|4.5|1.1|5.9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1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3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5|1.9|2.3|1.5|18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4|0.4|0.3|20.1"/>
</p:tagLst>
</file>

<file path=ppt/theme/theme1.xml><?xml version="1.0" encoding="utf-8"?>
<a:theme xmlns:a="http://schemas.openxmlformats.org/drawingml/2006/main" name="Slit">
  <a:themeElements>
    <a:clrScheme name="Slit 10">
      <a:dk1>
        <a:srgbClr val="0000AC"/>
      </a:dk1>
      <a:lt1>
        <a:srgbClr val="FFFFFF"/>
      </a:lt1>
      <a:dk2>
        <a:srgbClr val="000046"/>
      </a:dk2>
      <a:lt2>
        <a:srgbClr val="CCFFFF"/>
      </a:lt2>
      <a:accent1>
        <a:srgbClr val="0099FF"/>
      </a:accent1>
      <a:accent2>
        <a:srgbClr val="00B000"/>
      </a:accent2>
      <a:accent3>
        <a:srgbClr val="AAAAB0"/>
      </a:accent3>
      <a:accent4>
        <a:srgbClr val="DADADA"/>
      </a:accent4>
      <a:accent5>
        <a:srgbClr val="AACAFF"/>
      </a:accent5>
      <a:accent6>
        <a:srgbClr val="009F00"/>
      </a:accent6>
      <a:hlink>
        <a:srgbClr val="FFE701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10">
        <a:dk1>
          <a:srgbClr val="0000AC"/>
        </a:dk1>
        <a:lt1>
          <a:srgbClr val="FFFFFF"/>
        </a:lt1>
        <a:dk2>
          <a:srgbClr val="00004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B0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2978</TotalTime>
  <Words>689</Words>
  <Application>Microsoft Office PowerPoint</Application>
  <PresentationFormat>On-screen Show (4:3)</PresentationFormat>
  <Paragraphs>58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Verdana</vt:lpstr>
      <vt:lpstr>Wingdings</vt:lpstr>
      <vt:lpstr>Slit</vt:lpstr>
      <vt:lpstr>1_Office Theme</vt:lpstr>
      <vt:lpstr>Cliff</vt:lpstr>
      <vt:lpstr>Default Design</vt:lpstr>
      <vt:lpstr>PowerPoint Presentation</vt:lpstr>
      <vt:lpstr>Bài 3. Tự làm lấy việc của mình ( tiết 1 )</vt:lpstr>
      <vt:lpstr>Bài tập 1: Hãy xử lí tình huống sau đây :</vt:lpstr>
      <vt:lpstr>PowerPoint Presentation</vt:lpstr>
      <vt:lpstr>    Hãy điền những từ tiến bộ, bản thân, cố gắng, làm phiền, dựa dẫm vào chỗ trống trong các câu sau cho thích hợp :</vt:lpstr>
      <vt:lpstr>    Hãy điền những từ tiến bộ, bản thân, cố gắng, làm phiền, dựa dẫm vào chỗ trống trong các câu sau cho thích hợp :</vt:lpstr>
      <vt:lpstr>Bài tập 3:             Hãy cùng các bạn trong nhóm thảo luận để xử lí tình huống sau :</vt:lpstr>
      <vt:lpstr>PowerPoint Presentation</vt:lpstr>
      <vt:lpstr> An viết chữ đẹp, Đào viết chữ xấu.</vt:lpstr>
      <vt:lpstr> Mẹ bảo Lan ở nhà rửa ấm chén.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Nguyen Minh</cp:lastModifiedBy>
  <cp:revision>218</cp:revision>
  <dcterms:created xsi:type="dcterms:W3CDTF">2008-03-01T14:19:22Z</dcterms:created>
  <dcterms:modified xsi:type="dcterms:W3CDTF">2021-09-08T11:08:48Z</dcterms:modified>
</cp:coreProperties>
</file>